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4"/>
  </p:notesMasterIdLst>
  <p:sldIdLst>
    <p:sldId id="256" r:id="rId2"/>
    <p:sldId id="331" r:id="rId3"/>
    <p:sldId id="258" r:id="rId4"/>
    <p:sldId id="314" r:id="rId5"/>
    <p:sldId id="315" r:id="rId6"/>
    <p:sldId id="316" r:id="rId7"/>
    <p:sldId id="317" r:id="rId8"/>
    <p:sldId id="318" r:id="rId9"/>
    <p:sldId id="319" r:id="rId10"/>
    <p:sldId id="320" r:id="rId11"/>
    <p:sldId id="321" r:id="rId12"/>
    <p:sldId id="322" r:id="rId13"/>
    <p:sldId id="323" r:id="rId14"/>
    <p:sldId id="332" r:id="rId15"/>
    <p:sldId id="324" r:id="rId16"/>
    <p:sldId id="325" r:id="rId17"/>
    <p:sldId id="326" r:id="rId18"/>
    <p:sldId id="327" r:id="rId19"/>
    <p:sldId id="328" r:id="rId20"/>
    <p:sldId id="329" r:id="rId21"/>
    <p:sldId id="330" r:id="rId22"/>
    <p:sldId id="305" r:id="rId23"/>
    <p:sldId id="306" r:id="rId24"/>
    <p:sldId id="307" r:id="rId25"/>
    <p:sldId id="308" r:id="rId26"/>
    <p:sldId id="309" r:id="rId27"/>
    <p:sldId id="310" r:id="rId28"/>
    <p:sldId id="311" r:id="rId29"/>
    <p:sldId id="312" r:id="rId30"/>
    <p:sldId id="313" r:id="rId31"/>
    <p:sldId id="269" r:id="rId32"/>
    <p:sldId id="259" r:id="rId33"/>
  </p:sldIdLst>
  <p:sldSz cx="24377650" cy="13716000"/>
  <p:notesSz cx="6858000" cy="9144000"/>
  <p:embeddedFontLst>
    <p:embeddedFont>
      <p:font typeface="Montserrat Light" panose="020B0604020202020204" charset="0"/>
      <p:regular r:id="rId35"/>
      <p:bold r:id="rId36"/>
      <p:italic r:id="rId37"/>
      <p:boldItalic r:id="rId38"/>
    </p:embeddedFont>
    <p:embeddedFont>
      <p:font typeface="Work Sans" panose="020B0604020202020204" charset="0"/>
      <p:regular r:id="rId39"/>
      <p:bold r:id="rId40"/>
      <p:italic r:id="rId41"/>
      <p:boldItalic r:id="rId42"/>
    </p:embeddedFont>
    <p:embeddedFont>
      <p:font typeface="Ubuntu" panose="020B060402020202020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14470">
          <p15:clr>
            <a:srgbClr val="A4A3A4"/>
          </p15:clr>
        </p15:guide>
        <p15:guide id="2" pos="7678">
          <p15:clr>
            <a:srgbClr val="A4A3A4"/>
          </p15:clr>
        </p15:guide>
        <p15:guide id="3" orient="horz" pos="4320">
          <p15:clr>
            <a:srgbClr val="A4A3A4"/>
          </p15:clr>
        </p15:guide>
        <p15:guide id="4" pos="12526">
          <p15:clr>
            <a:srgbClr val="A4A3A4"/>
          </p15:clr>
        </p15:guide>
        <p15:guide id="5" orient="horz" pos="6984">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j8RdcP04VgDoMakDP8jRY9hRd5Z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2" d="100"/>
          <a:sy n="42" d="100"/>
        </p:scale>
        <p:origin x="466" y="77"/>
      </p:cViewPr>
      <p:guideLst>
        <p:guide pos="14470"/>
        <p:guide pos="7678"/>
        <p:guide orient="horz" pos="4320"/>
        <p:guide pos="12526"/>
        <p:guide orient="horz" pos="69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50"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Montserrat Light"/>
                <a:ea typeface="Montserrat Light"/>
                <a:cs typeface="Montserrat Light"/>
                <a:sym typeface="Montserrat Light"/>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Montserrat Light"/>
                <a:ea typeface="Montserrat Light"/>
                <a:cs typeface="Montserrat Light"/>
                <a:sym typeface="Montserrat Light"/>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Montserrat Light"/>
                <a:ea typeface="Montserrat Light"/>
                <a:cs typeface="Montserrat Light"/>
                <a:sym typeface="Montserrat Light"/>
              </a:defRPr>
            </a:lvl1pPr>
            <a:lvl2pPr marL="914400" marR="0" lvl="1"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Montserrat Light"/>
                <a:ea typeface="Montserrat Light"/>
                <a:cs typeface="Montserrat Light"/>
                <a:sym typeface="Montserrat Light"/>
              </a:defRPr>
            </a:lvl2pPr>
            <a:lvl3pPr marL="1371600" marR="0" lvl="2"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Montserrat Light"/>
                <a:ea typeface="Montserrat Light"/>
                <a:cs typeface="Montserrat Light"/>
                <a:sym typeface="Montserrat Light"/>
              </a:defRPr>
            </a:lvl3pPr>
            <a:lvl4pPr marL="1828800" marR="0" lvl="3"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Montserrat Light"/>
                <a:ea typeface="Montserrat Light"/>
                <a:cs typeface="Montserrat Light"/>
                <a:sym typeface="Montserrat Light"/>
              </a:defRPr>
            </a:lvl4pPr>
            <a:lvl5pPr marL="2286000" marR="0" lvl="4"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Montserrat Light"/>
                <a:ea typeface="Montserrat Light"/>
                <a:cs typeface="Montserrat Light"/>
                <a:sym typeface="Montserrat Light"/>
              </a:defRPr>
            </a:lvl5pPr>
            <a:lvl6pPr marL="2743200" marR="0" lvl="5"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Montserrat Light"/>
                <a:ea typeface="Montserrat Light"/>
                <a:cs typeface="Montserrat Light"/>
                <a:sym typeface="Montserrat Light"/>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Montserrat Light"/>
                <a:ea typeface="Montserrat Light"/>
                <a:cs typeface="Montserrat Light"/>
                <a:sym typeface="Montserrat Light"/>
              </a:rPr>
              <a:t>‹nº›</a:t>
            </a:fld>
            <a:endParaRPr sz="1200" b="0" i="0" u="none" strike="noStrike" cap="none">
              <a:solidFill>
                <a:schemeClr val="dk1"/>
              </a:solidFill>
              <a:latin typeface="Montserrat Light"/>
              <a:ea typeface="Montserrat Light"/>
              <a:cs typeface="Montserrat Light"/>
              <a:sym typeface="Montserrat Light"/>
            </a:endParaRPr>
          </a:p>
        </p:txBody>
      </p:sp>
    </p:spTree>
    <p:extLst>
      <p:ext uri="{BB962C8B-B14F-4D97-AF65-F5344CB8AC3E}">
        <p14:creationId xmlns:p14="http://schemas.microsoft.com/office/powerpoint/2010/main" val="3476040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4" name="Google Shape;47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5786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28a8dc1d3fe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g28a8dc1d3fe_0_19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9" name="Google Shape;489;g28a8dc1d3fe_0_19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a:t>
            </a:fld>
            <a:endParaRPr/>
          </a:p>
        </p:txBody>
      </p:sp>
    </p:spTree>
    <p:extLst>
      <p:ext uri="{BB962C8B-B14F-4D97-AF65-F5344CB8AC3E}">
        <p14:creationId xmlns:p14="http://schemas.microsoft.com/office/powerpoint/2010/main" val="4148369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28a8dc1d3fe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g28a8dc1d3fe_0_19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9" name="Google Shape;489;g28a8dc1d3fe_0_19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22</a:t>
            </a:fld>
            <a:endParaRPr/>
          </a:p>
        </p:txBody>
      </p:sp>
    </p:spTree>
    <p:extLst>
      <p:ext uri="{BB962C8B-B14F-4D97-AF65-F5344CB8AC3E}">
        <p14:creationId xmlns:p14="http://schemas.microsoft.com/office/powerpoint/2010/main" val="1862870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28a8dc1d3fe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g28a8dc1d3fe_0_19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9" name="Google Shape;489;g28a8dc1d3fe_0_19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23</a:t>
            </a:fld>
            <a:endParaRPr/>
          </a:p>
        </p:txBody>
      </p:sp>
    </p:spTree>
    <p:extLst>
      <p:ext uri="{BB962C8B-B14F-4D97-AF65-F5344CB8AC3E}">
        <p14:creationId xmlns:p14="http://schemas.microsoft.com/office/powerpoint/2010/main" val="1357913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2f698b3e86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g2f698b3e86b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9" name="Google Shape;579;g2f698b3e86b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31</a:t>
            </a:fld>
            <a:endParaRPr/>
          </a:p>
        </p:txBody>
      </p:sp>
    </p:spTree>
    <p:extLst>
      <p:ext uri="{BB962C8B-B14F-4D97-AF65-F5344CB8AC3E}">
        <p14:creationId xmlns:p14="http://schemas.microsoft.com/office/powerpoint/2010/main" val="782212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94604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apa">
  <p:cSld name="Capa">
    <p:spTree>
      <p:nvGrpSpPr>
        <p:cNvPr id="1" name="Shape 57"/>
        <p:cNvGrpSpPr/>
        <p:nvPr/>
      </p:nvGrpSpPr>
      <p:grpSpPr>
        <a:xfrm>
          <a:off x="0" y="0"/>
          <a:ext cx="0" cy="0"/>
          <a:chOff x="0" y="0"/>
          <a:chExt cx="0" cy="0"/>
        </a:xfrm>
      </p:grpSpPr>
      <p:pic>
        <p:nvPicPr>
          <p:cNvPr id="58" name="Google Shape;58;p12"/>
          <p:cNvPicPr preferRelativeResize="0"/>
          <p:nvPr/>
        </p:nvPicPr>
        <p:blipFill rotWithShape="1">
          <a:blip r:embed="rId2">
            <a:alphaModFix/>
          </a:blip>
          <a:srcRect r="11134"/>
          <a:stretch/>
        </p:blipFill>
        <p:spPr>
          <a:xfrm>
            <a:off x="0" y="0"/>
            <a:ext cx="24377650" cy="13716000"/>
          </a:xfrm>
          <a:prstGeom prst="rect">
            <a:avLst/>
          </a:prstGeom>
          <a:noFill/>
          <a:ln>
            <a:noFill/>
          </a:ln>
        </p:spPr>
      </p:pic>
      <p:sp>
        <p:nvSpPr>
          <p:cNvPr id="59" name="Google Shape;59;p12"/>
          <p:cNvSpPr/>
          <p:nvPr/>
        </p:nvSpPr>
        <p:spPr>
          <a:xfrm>
            <a:off x="0" y="0"/>
            <a:ext cx="24377650" cy="13716000"/>
          </a:xfrm>
          <a:prstGeom prst="rect">
            <a:avLst/>
          </a:prstGeom>
          <a:solidFill>
            <a:srgbClr val="295158">
              <a:alpha val="57254"/>
            </a:srgbClr>
          </a:solidFill>
          <a:ln w="12700" cap="flat" cmpd="sng">
            <a:solidFill>
              <a:srgbClr val="24434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Work Sans"/>
              <a:ea typeface="Work Sans"/>
              <a:cs typeface="Work Sans"/>
              <a:sym typeface="Work Sans"/>
            </a:endParaRPr>
          </a:p>
        </p:txBody>
      </p:sp>
      <p:pic>
        <p:nvPicPr>
          <p:cNvPr id="60" name="Google Shape;60;p12"/>
          <p:cNvPicPr preferRelativeResize="0"/>
          <p:nvPr/>
        </p:nvPicPr>
        <p:blipFill rotWithShape="1">
          <a:blip r:embed="rId3">
            <a:alphaModFix/>
          </a:blip>
          <a:srcRect/>
          <a:stretch/>
        </p:blipFill>
        <p:spPr>
          <a:xfrm>
            <a:off x="2903036" y="4567967"/>
            <a:ext cx="5269413" cy="4580065"/>
          </a:xfrm>
          <a:prstGeom prst="rect">
            <a:avLst/>
          </a:prstGeom>
          <a:noFill/>
          <a:ln>
            <a:noFill/>
          </a:ln>
        </p:spPr>
      </p:pic>
      <p:sp>
        <p:nvSpPr>
          <p:cNvPr id="61" name="Google Shape;61;p12"/>
          <p:cNvSpPr/>
          <p:nvPr/>
        </p:nvSpPr>
        <p:spPr>
          <a:xfrm rot="5400000">
            <a:off x="4561606" y="7144720"/>
            <a:ext cx="9267724" cy="217237"/>
          </a:xfrm>
          <a:prstGeom prst="rect">
            <a:avLst/>
          </a:prstGeom>
          <a:gradFill>
            <a:gsLst>
              <a:gs pos="0">
                <a:srgbClr val="1172BA"/>
              </a:gs>
              <a:gs pos="100000">
                <a:srgbClr val="8DC63F"/>
              </a:gs>
            </a:gsLst>
            <a:lin ang="19799999"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Work Sans"/>
              <a:ea typeface="Work Sans"/>
              <a:cs typeface="Work Sans"/>
              <a:sym typeface="Work Sans"/>
            </a:endParaRPr>
          </a:p>
        </p:txBody>
      </p:sp>
      <p:sp>
        <p:nvSpPr>
          <p:cNvPr id="62" name="Google Shape;62;p12"/>
          <p:cNvSpPr txBox="1">
            <a:spLocks noGrp="1"/>
          </p:cNvSpPr>
          <p:nvPr>
            <p:ph type="title"/>
          </p:nvPr>
        </p:nvSpPr>
        <p:spPr>
          <a:xfrm>
            <a:off x="9829800" y="5162208"/>
            <a:ext cx="13089506" cy="1886268"/>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600"/>
              <a:buFont typeface="Work Sans"/>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2"/>
          <p:cNvSpPr txBox="1">
            <a:spLocks noGrp="1"/>
          </p:cNvSpPr>
          <p:nvPr>
            <p:ph type="body" idx="1"/>
          </p:nvPr>
        </p:nvSpPr>
        <p:spPr>
          <a:xfrm>
            <a:off x="9829800" y="7315200"/>
            <a:ext cx="13089506" cy="4572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000"/>
              </a:spcBef>
              <a:spcAft>
                <a:spcPts val="0"/>
              </a:spcAft>
              <a:buClr>
                <a:schemeClr val="lt1"/>
              </a:buClr>
              <a:buSzPts val="5599"/>
              <a:buFont typeface="Work Sans"/>
              <a:buNone/>
              <a:defRPr>
                <a:solidFill>
                  <a:schemeClr val="lt1"/>
                </a:solidFill>
              </a:defRPr>
            </a:lvl1pPr>
            <a:lvl2pPr marL="914400" lvl="1" indent="-228600" algn="l">
              <a:lnSpc>
                <a:spcPct val="90000"/>
              </a:lnSpc>
              <a:spcBef>
                <a:spcPts val="1000"/>
              </a:spcBef>
              <a:spcAft>
                <a:spcPts val="0"/>
              </a:spcAft>
              <a:buClr>
                <a:schemeClr val="lt1"/>
              </a:buClr>
              <a:buSzPts val="4799"/>
              <a:buFont typeface="Work Sans"/>
              <a:buNone/>
              <a:defRPr>
                <a:solidFill>
                  <a:schemeClr val="lt1"/>
                </a:solidFill>
              </a:defRPr>
            </a:lvl2pPr>
            <a:lvl3pPr marL="1371600" lvl="2" indent="-228600" algn="l">
              <a:lnSpc>
                <a:spcPct val="90000"/>
              </a:lnSpc>
              <a:spcBef>
                <a:spcPts val="1000"/>
              </a:spcBef>
              <a:spcAft>
                <a:spcPts val="0"/>
              </a:spcAft>
              <a:buClr>
                <a:schemeClr val="lt1"/>
              </a:buClr>
              <a:buSzPts val="3999"/>
              <a:buFont typeface="Work Sans"/>
              <a:buNone/>
              <a:defRPr>
                <a:solidFill>
                  <a:schemeClr val="lt1"/>
                </a:solidFill>
              </a:defRPr>
            </a:lvl3pPr>
            <a:lvl4pPr marL="1828800" lvl="3" indent="-228600" algn="l">
              <a:lnSpc>
                <a:spcPct val="90000"/>
              </a:lnSpc>
              <a:spcBef>
                <a:spcPts val="1000"/>
              </a:spcBef>
              <a:spcAft>
                <a:spcPts val="0"/>
              </a:spcAft>
              <a:buClr>
                <a:schemeClr val="lt1"/>
              </a:buClr>
              <a:buSzPts val="3599"/>
              <a:buFont typeface="Work Sans"/>
              <a:buNone/>
              <a:defRPr>
                <a:solidFill>
                  <a:schemeClr val="lt1"/>
                </a:solidFill>
              </a:defRPr>
            </a:lvl4pPr>
            <a:lvl5pPr marL="2286000" lvl="4" indent="-228600" algn="l">
              <a:lnSpc>
                <a:spcPct val="90000"/>
              </a:lnSpc>
              <a:spcBef>
                <a:spcPts val="1000"/>
              </a:spcBef>
              <a:spcAft>
                <a:spcPts val="0"/>
              </a:spcAft>
              <a:buClr>
                <a:schemeClr val="lt1"/>
              </a:buClr>
              <a:buSzPts val="3599"/>
              <a:buFont typeface="Work Sans"/>
              <a:buNone/>
              <a:defRPr>
                <a:solidFill>
                  <a:schemeClr val="lt1"/>
                </a:solidFill>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8"/>
        <p:cNvGrpSpPr/>
        <p:nvPr/>
      </p:nvGrpSpPr>
      <p:grpSpPr>
        <a:xfrm>
          <a:off x="0" y="0"/>
          <a:ext cx="0" cy="0"/>
          <a:chOff x="0" y="0"/>
          <a:chExt cx="0" cy="0"/>
        </a:xfrm>
      </p:grpSpPr>
      <p:sp>
        <p:nvSpPr>
          <p:cNvPr id="69" name="Google Shape;69;g28a8dc1d3fe_0_50"/>
          <p:cNvSpPr txBox="1">
            <a:spLocks noGrp="1"/>
          </p:cNvSpPr>
          <p:nvPr>
            <p:ph type="title"/>
          </p:nvPr>
        </p:nvSpPr>
        <p:spPr>
          <a:xfrm>
            <a:off x="754784" y="653333"/>
            <a:ext cx="22715700" cy="15273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g28a8dc1d3fe_0_50"/>
          <p:cNvSpPr txBox="1">
            <a:spLocks noGrp="1"/>
          </p:cNvSpPr>
          <p:nvPr>
            <p:ph type="sldNum" idx="12"/>
          </p:nvPr>
        </p:nvSpPr>
        <p:spPr>
          <a:xfrm>
            <a:off x="22587337" y="12435245"/>
            <a:ext cx="1462800" cy="1049700"/>
          </a:xfrm>
          <a:prstGeom prst="rect">
            <a:avLst/>
          </a:prstGeom>
          <a:noFill/>
          <a:ln>
            <a:noFill/>
          </a:ln>
        </p:spPr>
        <p:txBody>
          <a:bodyPr spcFirstLastPara="1" wrap="square" lIns="243750" tIns="243750" rIns="243750" bIns="243750" anchor="ctr" anchorCtr="0">
            <a:noAutofit/>
          </a:bodyPr>
          <a:lstStyle>
            <a:lvl1pPr marL="0" marR="0" lvl="0"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‹nº›</a:t>
            </a:fld>
            <a:endParaRPr/>
          </a:p>
        </p:txBody>
      </p:sp>
      <p:sp>
        <p:nvSpPr>
          <p:cNvPr id="71" name="Google Shape;71;g28a8dc1d3fe_0_50"/>
          <p:cNvSpPr txBox="1">
            <a:spLocks noGrp="1"/>
          </p:cNvSpPr>
          <p:nvPr>
            <p:ph type="body" idx="1"/>
          </p:nvPr>
        </p:nvSpPr>
        <p:spPr>
          <a:xfrm>
            <a:off x="1371599" y="3651250"/>
            <a:ext cx="21548100" cy="8808000"/>
          </a:xfrm>
          <a:prstGeom prst="rect">
            <a:avLst/>
          </a:prstGeom>
          <a:noFill/>
          <a:ln>
            <a:noFill/>
          </a:ln>
        </p:spPr>
        <p:txBody>
          <a:bodyPr spcFirstLastPara="1" wrap="square" lIns="91450" tIns="45725" rIns="91450" bIns="45725" anchor="t" anchorCtr="0">
            <a:normAutofit/>
          </a:bodyPr>
          <a:lstStyle>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adeCapítulo">
  <p:cSld name="CapadeCapítulo">
    <p:spTree>
      <p:nvGrpSpPr>
        <p:cNvPr id="1" name="Shape 72"/>
        <p:cNvGrpSpPr/>
        <p:nvPr/>
      </p:nvGrpSpPr>
      <p:grpSpPr>
        <a:xfrm>
          <a:off x="0" y="0"/>
          <a:ext cx="0" cy="0"/>
          <a:chOff x="0" y="0"/>
          <a:chExt cx="0" cy="0"/>
        </a:xfrm>
      </p:grpSpPr>
      <p:sp>
        <p:nvSpPr>
          <p:cNvPr id="73" name="Google Shape;73;p14"/>
          <p:cNvSpPr/>
          <p:nvPr/>
        </p:nvSpPr>
        <p:spPr>
          <a:xfrm>
            <a:off x="9304086" y="0"/>
            <a:ext cx="15073563" cy="13716000"/>
          </a:xfrm>
          <a:prstGeom prst="rect">
            <a:avLst/>
          </a:prstGeom>
          <a:solidFill>
            <a:srgbClr val="295158"/>
          </a:solidFill>
          <a:ln w="12700" cap="flat" cmpd="sng">
            <a:solidFill>
              <a:srgbClr val="24434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Work Sans"/>
              <a:ea typeface="Work Sans"/>
              <a:cs typeface="Work Sans"/>
              <a:sym typeface="Work Sans"/>
            </a:endParaRPr>
          </a:p>
        </p:txBody>
      </p:sp>
      <p:pic>
        <p:nvPicPr>
          <p:cNvPr id="74" name="Google Shape;74;p14"/>
          <p:cNvPicPr preferRelativeResize="0"/>
          <p:nvPr/>
        </p:nvPicPr>
        <p:blipFill rotWithShape="1">
          <a:blip r:embed="rId2">
            <a:alphaModFix/>
          </a:blip>
          <a:srcRect l="10340" r="56036" b="1419"/>
          <a:stretch/>
        </p:blipFill>
        <p:spPr>
          <a:xfrm rot="5400000">
            <a:off x="9986089" y="-682003"/>
            <a:ext cx="13709558" cy="15073565"/>
          </a:xfrm>
          <a:prstGeom prst="rect">
            <a:avLst/>
          </a:prstGeom>
          <a:noFill/>
          <a:ln>
            <a:noFill/>
          </a:ln>
        </p:spPr>
      </p:pic>
      <p:sp>
        <p:nvSpPr>
          <p:cNvPr id="75" name="Google Shape;75;p14"/>
          <p:cNvSpPr/>
          <p:nvPr/>
        </p:nvSpPr>
        <p:spPr>
          <a:xfrm>
            <a:off x="9086846" y="-1"/>
            <a:ext cx="15290803" cy="13709557"/>
          </a:xfrm>
          <a:prstGeom prst="rect">
            <a:avLst/>
          </a:prstGeom>
          <a:solidFill>
            <a:schemeClr val="accent2">
              <a:alpha val="68235"/>
            </a:schemeClr>
          </a:solidFill>
          <a:ln w="12700" cap="flat" cmpd="sng">
            <a:solidFill>
              <a:srgbClr val="24434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Work Sans"/>
              <a:ea typeface="Work Sans"/>
              <a:cs typeface="Work Sans"/>
              <a:sym typeface="Work Sans"/>
            </a:endParaRPr>
          </a:p>
        </p:txBody>
      </p:sp>
      <p:pic>
        <p:nvPicPr>
          <p:cNvPr id="76" name="Google Shape;76;p14"/>
          <p:cNvPicPr preferRelativeResize="0"/>
          <p:nvPr/>
        </p:nvPicPr>
        <p:blipFill rotWithShape="1">
          <a:blip r:embed="rId3">
            <a:alphaModFix/>
          </a:blip>
          <a:srcRect/>
          <a:stretch/>
        </p:blipFill>
        <p:spPr>
          <a:xfrm>
            <a:off x="2903036" y="4567967"/>
            <a:ext cx="5269413" cy="4580065"/>
          </a:xfrm>
          <a:prstGeom prst="rect">
            <a:avLst/>
          </a:prstGeom>
          <a:noFill/>
          <a:ln>
            <a:noFill/>
          </a:ln>
        </p:spPr>
      </p:pic>
      <p:sp>
        <p:nvSpPr>
          <p:cNvPr id="77" name="Google Shape;77;p14"/>
          <p:cNvSpPr/>
          <p:nvPr/>
        </p:nvSpPr>
        <p:spPr>
          <a:xfrm rot="5400000">
            <a:off x="2337466" y="6749382"/>
            <a:ext cx="13716001" cy="217237"/>
          </a:xfrm>
          <a:prstGeom prst="rect">
            <a:avLst/>
          </a:prstGeom>
          <a:gradFill>
            <a:gsLst>
              <a:gs pos="0">
                <a:srgbClr val="1172BA"/>
              </a:gs>
              <a:gs pos="100000">
                <a:srgbClr val="8DC63F"/>
              </a:gs>
            </a:gsLst>
            <a:lin ang="19799999"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Work Sans"/>
              <a:ea typeface="Work Sans"/>
              <a:cs typeface="Work Sans"/>
              <a:sym typeface="Work Sans"/>
            </a:endParaRPr>
          </a:p>
        </p:txBody>
      </p:sp>
      <p:sp>
        <p:nvSpPr>
          <p:cNvPr id="78" name="Google Shape;78;p14"/>
          <p:cNvSpPr txBox="1">
            <a:spLocks noGrp="1"/>
          </p:cNvSpPr>
          <p:nvPr>
            <p:ph type="title"/>
          </p:nvPr>
        </p:nvSpPr>
        <p:spPr>
          <a:xfrm>
            <a:off x="9829800" y="5162208"/>
            <a:ext cx="13089506" cy="1886268"/>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600"/>
              <a:buFont typeface="Work Sans"/>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4"/>
          <p:cNvSpPr>
            <a:spLocks noGrp="1"/>
          </p:cNvSpPr>
          <p:nvPr>
            <p:ph type="pic" idx="2"/>
          </p:nvPr>
        </p:nvSpPr>
        <p:spPr>
          <a:xfrm>
            <a:off x="0" y="0"/>
            <a:ext cx="9086847" cy="13716001"/>
          </a:xfrm>
          <a:prstGeom prst="rect">
            <a:avLst/>
          </a:prstGeom>
          <a:solidFill>
            <a:srgbClr val="F2F2F2"/>
          </a:solidFill>
          <a:ln>
            <a:noFill/>
          </a:ln>
        </p:spPr>
      </p:sp>
      <p:pic>
        <p:nvPicPr>
          <p:cNvPr id="80" name="Google Shape;80;p14"/>
          <p:cNvPicPr preferRelativeResize="0"/>
          <p:nvPr/>
        </p:nvPicPr>
        <p:blipFill rotWithShape="1">
          <a:blip r:embed="rId3">
            <a:alphaModFix/>
          </a:blip>
          <a:srcRect/>
          <a:stretch/>
        </p:blipFill>
        <p:spPr>
          <a:xfrm>
            <a:off x="19935892" y="1924025"/>
            <a:ext cx="2983414" cy="2593122"/>
          </a:xfrm>
          <a:prstGeom prst="rect">
            <a:avLst/>
          </a:prstGeom>
          <a:noFill/>
          <a:ln>
            <a:noFill/>
          </a:ln>
        </p:spPr>
      </p:pic>
      <p:sp>
        <p:nvSpPr>
          <p:cNvPr id="81" name="Google Shape;81;p14"/>
          <p:cNvSpPr txBox="1">
            <a:spLocks noGrp="1"/>
          </p:cNvSpPr>
          <p:nvPr>
            <p:ph type="body" idx="1"/>
          </p:nvPr>
        </p:nvSpPr>
        <p:spPr>
          <a:xfrm>
            <a:off x="9829800" y="7315200"/>
            <a:ext cx="13089506" cy="4572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000"/>
              </a:spcBef>
              <a:spcAft>
                <a:spcPts val="0"/>
              </a:spcAft>
              <a:buClr>
                <a:schemeClr val="lt1"/>
              </a:buClr>
              <a:buSzPts val="5599"/>
              <a:buFont typeface="Work Sans"/>
              <a:buNone/>
              <a:defRPr>
                <a:solidFill>
                  <a:schemeClr val="lt1"/>
                </a:solidFill>
              </a:defRPr>
            </a:lvl1pPr>
            <a:lvl2pPr marL="914400" lvl="1" indent="-228600" algn="l">
              <a:lnSpc>
                <a:spcPct val="90000"/>
              </a:lnSpc>
              <a:spcBef>
                <a:spcPts val="1000"/>
              </a:spcBef>
              <a:spcAft>
                <a:spcPts val="0"/>
              </a:spcAft>
              <a:buClr>
                <a:schemeClr val="lt1"/>
              </a:buClr>
              <a:buSzPts val="4799"/>
              <a:buFont typeface="Work Sans"/>
              <a:buNone/>
              <a:defRPr>
                <a:solidFill>
                  <a:schemeClr val="lt1"/>
                </a:solidFill>
              </a:defRPr>
            </a:lvl2pPr>
            <a:lvl3pPr marL="1371600" lvl="2" indent="-228600" algn="l">
              <a:lnSpc>
                <a:spcPct val="90000"/>
              </a:lnSpc>
              <a:spcBef>
                <a:spcPts val="1000"/>
              </a:spcBef>
              <a:spcAft>
                <a:spcPts val="0"/>
              </a:spcAft>
              <a:buClr>
                <a:schemeClr val="lt1"/>
              </a:buClr>
              <a:buSzPts val="3999"/>
              <a:buFont typeface="Work Sans"/>
              <a:buNone/>
              <a:defRPr>
                <a:solidFill>
                  <a:schemeClr val="lt1"/>
                </a:solidFill>
              </a:defRPr>
            </a:lvl3pPr>
            <a:lvl4pPr marL="1828800" lvl="3" indent="-228600" algn="l">
              <a:lnSpc>
                <a:spcPct val="90000"/>
              </a:lnSpc>
              <a:spcBef>
                <a:spcPts val="1000"/>
              </a:spcBef>
              <a:spcAft>
                <a:spcPts val="0"/>
              </a:spcAft>
              <a:buClr>
                <a:schemeClr val="lt1"/>
              </a:buClr>
              <a:buSzPts val="3599"/>
              <a:buFont typeface="Work Sans"/>
              <a:buNone/>
              <a:defRPr>
                <a:solidFill>
                  <a:schemeClr val="lt1"/>
                </a:solidFill>
              </a:defRPr>
            </a:lvl4pPr>
            <a:lvl5pPr marL="2286000" lvl="4" indent="-228600" algn="l">
              <a:lnSpc>
                <a:spcPct val="90000"/>
              </a:lnSpc>
              <a:spcBef>
                <a:spcPts val="1000"/>
              </a:spcBef>
              <a:spcAft>
                <a:spcPts val="0"/>
              </a:spcAft>
              <a:buClr>
                <a:schemeClr val="lt1"/>
              </a:buClr>
              <a:buSzPts val="3599"/>
              <a:buFont typeface="Work Sans"/>
              <a:buNone/>
              <a:defRPr>
                <a:solidFill>
                  <a:schemeClr val="lt1"/>
                </a:solidFill>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0"/>
        <p:cNvGrpSpPr/>
        <p:nvPr/>
      </p:nvGrpSpPr>
      <p:grpSpPr>
        <a:xfrm>
          <a:off x="0" y="0"/>
          <a:ext cx="0" cy="0"/>
          <a:chOff x="0" y="0"/>
          <a:chExt cx="0" cy="0"/>
        </a:xfrm>
      </p:grpSpPr>
      <p:sp>
        <p:nvSpPr>
          <p:cNvPr id="241" name="Google Shape;241;g1e95b49c341_0_443"/>
          <p:cNvSpPr txBox="1">
            <a:spLocks noGrp="1"/>
          </p:cNvSpPr>
          <p:nvPr>
            <p:ph type="title"/>
          </p:nvPr>
        </p:nvSpPr>
        <p:spPr>
          <a:xfrm>
            <a:off x="830984" y="1186733"/>
            <a:ext cx="22715700" cy="1527300"/>
          </a:xfrm>
          <a:prstGeom prst="rect">
            <a:avLst/>
          </a:prstGeom>
        </p:spPr>
        <p:txBody>
          <a:bodyPr spcFirstLastPara="1" wrap="square" lIns="91425" tIns="45700" rIns="91425" bIns="45700" anchor="b" anchorCtr="0">
            <a:noAutofit/>
          </a:bodyPr>
          <a:lstStyle>
            <a:lvl1pPr lvl="0" rtl="0">
              <a:spcBef>
                <a:spcPts val="0"/>
              </a:spcBef>
              <a:spcAft>
                <a:spcPts val="0"/>
              </a:spcAft>
              <a:buSzPts val="66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42" name="Google Shape;242;g1e95b49c341_0_443"/>
          <p:cNvSpPr txBox="1">
            <a:spLocks noGrp="1"/>
          </p:cNvSpPr>
          <p:nvPr>
            <p:ph type="sldNum" idx="12"/>
          </p:nvPr>
        </p:nvSpPr>
        <p:spPr>
          <a:xfrm>
            <a:off x="22587337" y="12435245"/>
            <a:ext cx="1462800" cy="10497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246"/>
        <p:cNvGrpSpPr/>
        <p:nvPr/>
      </p:nvGrpSpPr>
      <p:grpSpPr>
        <a:xfrm>
          <a:off x="0" y="0"/>
          <a:ext cx="0" cy="0"/>
          <a:chOff x="0" y="0"/>
          <a:chExt cx="0" cy="0"/>
        </a:xfrm>
      </p:grpSpPr>
      <p:sp>
        <p:nvSpPr>
          <p:cNvPr id="247" name="Google Shape;247;g2f698b3e86b_0_291"/>
          <p:cNvSpPr txBox="1">
            <a:spLocks noGrp="1"/>
          </p:cNvSpPr>
          <p:nvPr>
            <p:ph type="title"/>
          </p:nvPr>
        </p:nvSpPr>
        <p:spPr>
          <a:xfrm>
            <a:off x="754784" y="653333"/>
            <a:ext cx="22715700" cy="1527300"/>
          </a:xfrm>
          <a:prstGeom prst="rect">
            <a:avLst/>
          </a:prstGeom>
          <a:noFill/>
          <a:ln>
            <a:noFill/>
          </a:ln>
        </p:spPr>
        <p:txBody>
          <a:bodyPr spcFirstLastPara="1" wrap="square" lIns="91450" tIns="45725" rIns="91450" bIns="45725" anchor="b" anchorCtr="0">
            <a:noAutofit/>
          </a:bodyPr>
          <a:lstStyle>
            <a:lvl1pPr lvl="0" algn="l" rtl="0">
              <a:lnSpc>
                <a:spcPct val="90000"/>
              </a:lnSpc>
              <a:spcBef>
                <a:spcPts val="0"/>
              </a:spcBef>
              <a:spcAft>
                <a:spcPts val="0"/>
              </a:spcAft>
              <a:buSzPts val="6700"/>
              <a:buNone/>
              <a:defRPr/>
            </a:lvl1pPr>
            <a:lvl2pPr lvl="1" algn="l" rtl="0">
              <a:lnSpc>
                <a:spcPct val="100000"/>
              </a:lnSpc>
              <a:spcBef>
                <a:spcPts val="0"/>
              </a:spcBef>
              <a:spcAft>
                <a:spcPts val="0"/>
              </a:spcAft>
              <a:buSzPts val="1300"/>
              <a:buNone/>
              <a:defRPr/>
            </a:lvl2pPr>
            <a:lvl3pPr lvl="2" algn="l" rtl="0">
              <a:lnSpc>
                <a:spcPct val="100000"/>
              </a:lnSpc>
              <a:spcBef>
                <a:spcPts val="0"/>
              </a:spcBef>
              <a:spcAft>
                <a:spcPts val="0"/>
              </a:spcAft>
              <a:buSzPts val="1300"/>
              <a:buNone/>
              <a:defRPr/>
            </a:lvl3pPr>
            <a:lvl4pPr lvl="3" algn="l" rtl="0">
              <a:lnSpc>
                <a:spcPct val="100000"/>
              </a:lnSpc>
              <a:spcBef>
                <a:spcPts val="0"/>
              </a:spcBef>
              <a:spcAft>
                <a:spcPts val="0"/>
              </a:spcAft>
              <a:buSzPts val="1300"/>
              <a:buNone/>
              <a:defRPr/>
            </a:lvl4pPr>
            <a:lvl5pPr lvl="4" algn="l" rtl="0">
              <a:lnSpc>
                <a:spcPct val="100000"/>
              </a:lnSpc>
              <a:spcBef>
                <a:spcPts val="0"/>
              </a:spcBef>
              <a:spcAft>
                <a:spcPts val="0"/>
              </a:spcAft>
              <a:buSzPts val="1300"/>
              <a:buNone/>
              <a:defRPr/>
            </a:lvl5pPr>
            <a:lvl6pPr lvl="5" algn="l" rtl="0">
              <a:lnSpc>
                <a:spcPct val="100000"/>
              </a:lnSpc>
              <a:spcBef>
                <a:spcPts val="0"/>
              </a:spcBef>
              <a:spcAft>
                <a:spcPts val="0"/>
              </a:spcAft>
              <a:buSzPts val="1300"/>
              <a:buNone/>
              <a:defRPr/>
            </a:lvl6pPr>
            <a:lvl7pPr lvl="6" algn="l" rtl="0">
              <a:lnSpc>
                <a:spcPct val="100000"/>
              </a:lnSpc>
              <a:spcBef>
                <a:spcPts val="0"/>
              </a:spcBef>
              <a:spcAft>
                <a:spcPts val="0"/>
              </a:spcAft>
              <a:buSzPts val="1300"/>
              <a:buNone/>
              <a:defRPr/>
            </a:lvl7pPr>
            <a:lvl8pPr lvl="7" algn="l" rtl="0">
              <a:lnSpc>
                <a:spcPct val="100000"/>
              </a:lnSpc>
              <a:spcBef>
                <a:spcPts val="0"/>
              </a:spcBef>
              <a:spcAft>
                <a:spcPts val="0"/>
              </a:spcAft>
              <a:buSzPts val="1300"/>
              <a:buNone/>
              <a:defRPr/>
            </a:lvl8pPr>
            <a:lvl9pPr lvl="8" algn="l" rtl="0">
              <a:lnSpc>
                <a:spcPct val="100000"/>
              </a:lnSpc>
              <a:spcBef>
                <a:spcPts val="0"/>
              </a:spcBef>
              <a:spcAft>
                <a:spcPts val="0"/>
              </a:spcAft>
              <a:buSzPts val="1300"/>
              <a:buNone/>
              <a:defRPr/>
            </a:lvl9pPr>
          </a:lstStyle>
          <a:p>
            <a:endParaRPr/>
          </a:p>
        </p:txBody>
      </p:sp>
      <p:sp>
        <p:nvSpPr>
          <p:cNvPr id="248" name="Google Shape;248;g2f698b3e86b_0_291"/>
          <p:cNvSpPr txBox="1">
            <a:spLocks noGrp="1"/>
          </p:cNvSpPr>
          <p:nvPr>
            <p:ph type="body" idx="1"/>
          </p:nvPr>
        </p:nvSpPr>
        <p:spPr>
          <a:xfrm>
            <a:off x="754784" y="3682867"/>
            <a:ext cx="22715700" cy="9110400"/>
          </a:xfrm>
          <a:prstGeom prst="rect">
            <a:avLst/>
          </a:prstGeom>
          <a:noFill/>
          <a:ln>
            <a:noFill/>
          </a:ln>
        </p:spPr>
        <p:txBody>
          <a:bodyPr spcFirstLastPara="1" wrap="square" lIns="91450" tIns="45725" rIns="91450" bIns="45725" anchor="t" anchorCtr="0">
            <a:normAutofit/>
          </a:bodyPr>
          <a:lstStyle>
            <a:lvl1pPr marL="457200" lvl="0" indent="-228600" algn="l" rtl="0">
              <a:lnSpc>
                <a:spcPct val="90000"/>
              </a:lnSpc>
              <a:spcBef>
                <a:spcPts val="2100"/>
              </a:spcBef>
              <a:spcAft>
                <a:spcPts val="0"/>
              </a:spcAft>
              <a:buSzPts val="5600"/>
              <a:buNone/>
              <a:defRPr/>
            </a:lvl1pPr>
            <a:lvl2pPr marL="914400" lvl="1" indent="-228600" algn="l" rtl="0">
              <a:lnSpc>
                <a:spcPct val="90000"/>
              </a:lnSpc>
              <a:spcBef>
                <a:spcPts val="1100"/>
              </a:spcBef>
              <a:spcAft>
                <a:spcPts val="0"/>
              </a:spcAft>
              <a:buSzPts val="4800"/>
              <a:buNone/>
              <a:defRPr/>
            </a:lvl2pPr>
            <a:lvl3pPr marL="1371600" lvl="2" indent="-228600" algn="l" rtl="0">
              <a:lnSpc>
                <a:spcPct val="90000"/>
              </a:lnSpc>
              <a:spcBef>
                <a:spcPts val="1100"/>
              </a:spcBef>
              <a:spcAft>
                <a:spcPts val="0"/>
              </a:spcAft>
              <a:buSzPts val="4000"/>
              <a:buNone/>
              <a:defRPr/>
            </a:lvl3pPr>
            <a:lvl4pPr marL="1828800" lvl="3" indent="-228600" algn="l" rtl="0">
              <a:lnSpc>
                <a:spcPct val="90000"/>
              </a:lnSpc>
              <a:spcBef>
                <a:spcPts val="1100"/>
              </a:spcBef>
              <a:spcAft>
                <a:spcPts val="0"/>
              </a:spcAft>
              <a:buSzPts val="3500"/>
              <a:buNone/>
              <a:defRPr/>
            </a:lvl4pPr>
            <a:lvl5pPr marL="2286000" lvl="4" indent="-228600" algn="l" rtl="0">
              <a:lnSpc>
                <a:spcPct val="90000"/>
              </a:lnSpc>
              <a:spcBef>
                <a:spcPts val="1100"/>
              </a:spcBef>
              <a:spcAft>
                <a:spcPts val="0"/>
              </a:spcAft>
              <a:buSzPts val="3500"/>
              <a:buNone/>
              <a:defRPr/>
            </a:lvl5pPr>
            <a:lvl6pPr marL="2743200" lvl="5" indent="-450850" algn="l" rtl="0">
              <a:lnSpc>
                <a:spcPct val="90000"/>
              </a:lnSpc>
              <a:spcBef>
                <a:spcPts val="1100"/>
              </a:spcBef>
              <a:spcAft>
                <a:spcPts val="0"/>
              </a:spcAft>
              <a:buSzPts val="3500"/>
              <a:buChar char="•"/>
              <a:defRPr/>
            </a:lvl6pPr>
            <a:lvl7pPr marL="3200400" lvl="6" indent="-450850" algn="l" rtl="0">
              <a:lnSpc>
                <a:spcPct val="90000"/>
              </a:lnSpc>
              <a:spcBef>
                <a:spcPts val="1100"/>
              </a:spcBef>
              <a:spcAft>
                <a:spcPts val="0"/>
              </a:spcAft>
              <a:buSzPts val="3500"/>
              <a:buChar char="•"/>
              <a:defRPr/>
            </a:lvl7pPr>
            <a:lvl8pPr marL="3657600" lvl="7" indent="-450850" algn="l" rtl="0">
              <a:lnSpc>
                <a:spcPct val="90000"/>
              </a:lnSpc>
              <a:spcBef>
                <a:spcPts val="1100"/>
              </a:spcBef>
              <a:spcAft>
                <a:spcPts val="0"/>
              </a:spcAft>
              <a:buSzPts val="3500"/>
              <a:buChar char="•"/>
              <a:defRPr/>
            </a:lvl8pPr>
            <a:lvl9pPr marL="4114800" lvl="8" indent="-450850" algn="l" rtl="0">
              <a:lnSpc>
                <a:spcPct val="90000"/>
              </a:lnSpc>
              <a:spcBef>
                <a:spcPts val="1100"/>
              </a:spcBef>
              <a:spcAft>
                <a:spcPts val="0"/>
              </a:spcAft>
              <a:buSzPts val="3500"/>
              <a:buChar char="•"/>
              <a:defRPr/>
            </a:lvl9pPr>
          </a:lstStyle>
          <a:p>
            <a:endParaRPr/>
          </a:p>
        </p:txBody>
      </p:sp>
      <p:sp>
        <p:nvSpPr>
          <p:cNvPr id="249" name="Google Shape;249;g2f698b3e86b_0_291"/>
          <p:cNvSpPr txBox="1">
            <a:spLocks noGrp="1"/>
          </p:cNvSpPr>
          <p:nvPr>
            <p:ph type="sldNum" idx="12"/>
          </p:nvPr>
        </p:nvSpPr>
        <p:spPr>
          <a:xfrm>
            <a:off x="22587337" y="12435245"/>
            <a:ext cx="1462800" cy="1049700"/>
          </a:xfrm>
          <a:prstGeom prst="rect">
            <a:avLst/>
          </a:prstGeom>
          <a:noFill/>
          <a:ln>
            <a:noFill/>
          </a:ln>
        </p:spPr>
        <p:txBody>
          <a:bodyPr spcFirstLastPara="1" wrap="square" lIns="243750" tIns="243750" rIns="243750" bIns="243750" anchor="ctr" anchorCtr="0">
            <a:noAutofit/>
          </a:bodyPr>
          <a:lstStyle>
            <a:lvl1pPr marL="0" marR="0" lvl="0"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3700"/>
              <a:buFont typeface="Arial"/>
              <a:buNone/>
              <a:defRPr sz="37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1"/>
          <p:cNvGrpSpPr/>
          <p:nvPr/>
        </p:nvGrpSpPr>
        <p:grpSpPr>
          <a:xfrm rot="-2483873">
            <a:off x="16868745" y="-3581695"/>
            <a:ext cx="8625489" cy="10933424"/>
            <a:chOff x="15040496" y="2321393"/>
            <a:chExt cx="10531673" cy="13347133"/>
          </a:xfrm>
        </p:grpSpPr>
        <p:cxnSp>
          <p:nvCxnSpPr>
            <p:cNvPr id="11" name="Google Shape;11;p11"/>
            <p:cNvCxnSpPr>
              <a:stCxn id="12" idx="6"/>
              <a:endCxn id="13" idx="2"/>
            </p:cNvCxnSpPr>
            <p:nvPr/>
          </p:nvCxnSpPr>
          <p:spPr>
            <a:xfrm rot="-8316544" flipH="1">
              <a:off x="17270672" y="10206901"/>
              <a:ext cx="4353947" cy="1164348"/>
            </a:xfrm>
            <a:prstGeom prst="straightConnector1">
              <a:avLst/>
            </a:prstGeom>
            <a:noFill/>
            <a:ln w="28575" cap="flat" cmpd="sng">
              <a:solidFill>
                <a:srgbClr val="D8D8D8">
                  <a:alpha val="33333"/>
                </a:srgbClr>
              </a:solidFill>
              <a:prstDash val="solid"/>
              <a:round/>
              <a:headEnd type="none" w="sm" len="sm"/>
              <a:tailEnd type="none" w="sm" len="sm"/>
            </a:ln>
          </p:spPr>
        </p:cxnSp>
        <p:sp>
          <p:nvSpPr>
            <p:cNvPr id="14" name="Google Shape;14;p11"/>
            <p:cNvSpPr/>
            <p:nvPr/>
          </p:nvSpPr>
          <p:spPr>
            <a:xfrm>
              <a:off x="16858250" y="5203675"/>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15" name="Google Shape;15;p11"/>
            <p:cNvSpPr/>
            <p:nvPr/>
          </p:nvSpPr>
          <p:spPr>
            <a:xfrm>
              <a:off x="21053821" y="6800308"/>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13" name="Google Shape;13;p11"/>
            <p:cNvSpPr/>
            <p:nvPr/>
          </p:nvSpPr>
          <p:spPr>
            <a:xfrm>
              <a:off x="21465729" y="10597557"/>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16" name="Google Shape;16;p11"/>
            <p:cNvSpPr/>
            <p:nvPr/>
          </p:nvSpPr>
          <p:spPr>
            <a:xfrm>
              <a:off x="19476666" y="2321393"/>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12" name="Google Shape;12;p11"/>
            <p:cNvSpPr/>
            <p:nvPr/>
          </p:nvSpPr>
          <p:spPr>
            <a:xfrm>
              <a:off x="15040496" y="8591875"/>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cxnSp>
          <p:nvCxnSpPr>
            <p:cNvPr id="17" name="Google Shape;17;p11"/>
            <p:cNvCxnSpPr>
              <a:stCxn id="14" idx="3"/>
              <a:endCxn id="12" idx="0"/>
            </p:cNvCxnSpPr>
            <p:nvPr/>
          </p:nvCxnSpPr>
          <p:spPr>
            <a:xfrm rot="2484299">
              <a:off x="16640302" y="7089504"/>
              <a:ext cx="162388" cy="1655549"/>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18" name="Google Shape;18;p11"/>
            <p:cNvCxnSpPr>
              <a:stCxn id="14" idx="6"/>
              <a:endCxn id="15" idx="2"/>
            </p:cNvCxnSpPr>
            <p:nvPr/>
          </p:nvCxnSpPr>
          <p:spPr>
            <a:xfrm rot="2483590">
              <a:off x="18944955" y="7194830"/>
              <a:ext cx="2410989" cy="3189"/>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19" name="Google Shape;19;p11"/>
            <p:cNvCxnSpPr>
              <a:stCxn id="14" idx="5"/>
              <a:endCxn id="13" idx="1"/>
            </p:cNvCxnSpPr>
            <p:nvPr/>
          </p:nvCxnSpPr>
          <p:spPr>
            <a:xfrm rot="2483557">
              <a:off x="18036911" y="8670298"/>
              <a:ext cx="4639186" cy="84956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0" name="Google Shape;20;p11"/>
            <p:cNvCxnSpPr>
              <a:stCxn id="15" idx="1"/>
              <a:endCxn id="16" idx="4"/>
            </p:cNvCxnSpPr>
            <p:nvPr/>
          </p:nvCxnSpPr>
          <p:spPr>
            <a:xfrm rot="-8316241">
              <a:off x="19955794" y="5257269"/>
              <a:ext cx="2163146" cy="1345871"/>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1" name="Google Shape;21;p11"/>
            <p:cNvCxnSpPr>
              <a:stCxn id="14" idx="7"/>
              <a:endCxn id="16" idx="3"/>
            </p:cNvCxnSpPr>
            <p:nvPr/>
          </p:nvCxnSpPr>
          <p:spPr>
            <a:xfrm rot="-8314086">
              <a:off x="19315988" y="4202207"/>
              <a:ext cx="92032" cy="1509530"/>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2" name="Google Shape;22;p11"/>
            <p:cNvCxnSpPr>
              <a:stCxn id="13" idx="0"/>
              <a:endCxn id="15" idx="4"/>
            </p:cNvCxnSpPr>
            <p:nvPr/>
          </p:nvCxnSpPr>
          <p:spPr>
            <a:xfrm rot="-8316487">
              <a:off x="21833998" y="9501151"/>
              <a:ext cx="1240461" cy="784313"/>
            </a:xfrm>
            <a:prstGeom prst="straightConnector1">
              <a:avLst/>
            </a:prstGeom>
            <a:noFill/>
            <a:ln w="28575" cap="flat" cmpd="sng">
              <a:solidFill>
                <a:srgbClr val="D8D8D8">
                  <a:alpha val="33333"/>
                </a:srgbClr>
              </a:solidFill>
              <a:prstDash val="solid"/>
              <a:round/>
              <a:headEnd type="none" w="sm" len="sm"/>
              <a:tailEnd type="none" w="sm" len="sm"/>
            </a:ln>
          </p:spPr>
        </p:cxnSp>
        <p:sp>
          <p:nvSpPr>
            <p:cNvPr id="23" name="Google Shape;23;p11"/>
            <p:cNvSpPr/>
            <p:nvPr/>
          </p:nvSpPr>
          <p:spPr>
            <a:xfrm>
              <a:off x="23183270" y="3985003"/>
              <a:ext cx="2388899"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24" name="Google Shape;24;p11"/>
            <p:cNvSpPr/>
            <p:nvPr/>
          </p:nvSpPr>
          <p:spPr>
            <a:xfrm>
              <a:off x="17087904" y="13279626"/>
              <a:ext cx="2388899"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cxnSp>
          <p:nvCxnSpPr>
            <p:cNvPr id="25" name="Google Shape;25;p11"/>
            <p:cNvCxnSpPr>
              <a:stCxn id="12" idx="4"/>
              <a:endCxn id="24" idx="0"/>
            </p:cNvCxnSpPr>
            <p:nvPr/>
          </p:nvCxnSpPr>
          <p:spPr>
            <a:xfrm rot="2483664">
              <a:off x="15730654" y="11944878"/>
              <a:ext cx="3056084" cy="370693"/>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6" name="Google Shape;26;p11"/>
            <p:cNvCxnSpPr>
              <a:stCxn id="13" idx="3"/>
              <a:endCxn id="24" idx="7"/>
            </p:cNvCxnSpPr>
            <p:nvPr/>
          </p:nvCxnSpPr>
          <p:spPr>
            <a:xfrm rot="2483781" flipH="1">
              <a:off x="19791214" y="11871685"/>
              <a:ext cx="1360122" cy="252255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7" name="Google Shape;27;p11"/>
            <p:cNvCxnSpPr>
              <a:stCxn id="23" idx="2"/>
              <a:endCxn id="16" idx="6"/>
            </p:cNvCxnSpPr>
            <p:nvPr/>
          </p:nvCxnSpPr>
          <p:spPr>
            <a:xfrm rot="-8316627">
              <a:off x="21480193" y="4159280"/>
              <a:ext cx="2088555" cy="376846"/>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8" name="Google Shape;28;p11"/>
            <p:cNvCxnSpPr>
              <a:stCxn id="23" idx="3"/>
              <a:endCxn id="15" idx="7"/>
            </p:cNvCxnSpPr>
            <p:nvPr/>
          </p:nvCxnSpPr>
          <p:spPr>
            <a:xfrm rot="2483555">
              <a:off x="23105721" y="6019221"/>
              <a:ext cx="414691" cy="113587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29" name="Google Shape;29;p11"/>
            <p:cNvCxnSpPr>
              <a:stCxn id="13" idx="5"/>
            </p:cNvCxnSpPr>
            <p:nvPr/>
          </p:nvCxnSpPr>
          <p:spPr>
            <a:xfrm rot="2483717">
              <a:off x="23043921" y="13451710"/>
              <a:ext cx="2618222" cy="404701"/>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30" name="Google Shape;30;p11"/>
            <p:cNvCxnSpPr>
              <a:stCxn id="13" idx="4"/>
            </p:cNvCxnSpPr>
            <p:nvPr/>
          </p:nvCxnSpPr>
          <p:spPr>
            <a:xfrm rot="2483848">
              <a:off x="22052643" y="13216077"/>
              <a:ext cx="1215373" cy="1377959"/>
            </a:xfrm>
            <a:prstGeom prst="straightConnector1">
              <a:avLst/>
            </a:prstGeom>
            <a:noFill/>
            <a:ln w="28575" cap="flat" cmpd="sng">
              <a:solidFill>
                <a:srgbClr val="D8D8D8">
                  <a:alpha val="33333"/>
                </a:srgbClr>
              </a:solidFill>
              <a:prstDash val="solid"/>
              <a:round/>
              <a:headEnd type="none" w="sm" len="sm"/>
              <a:tailEnd type="none" w="sm" len="sm"/>
            </a:ln>
          </p:spPr>
        </p:cxnSp>
      </p:grpSp>
      <p:grpSp>
        <p:nvGrpSpPr>
          <p:cNvPr id="31" name="Google Shape;31;p11"/>
          <p:cNvGrpSpPr/>
          <p:nvPr/>
        </p:nvGrpSpPr>
        <p:grpSpPr>
          <a:xfrm rot="-5550859">
            <a:off x="19996691" y="8175658"/>
            <a:ext cx="5788392" cy="7337201"/>
            <a:chOff x="15040496" y="2321393"/>
            <a:chExt cx="10531673" cy="13347133"/>
          </a:xfrm>
        </p:grpSpPr>
        <p:cxnSp>
          <p:nvCxnSpPr>
            <p:cNvPr id="32" name="Google Shape;32;p11"/>
            <p:cNvCxnSpPr>
              <a:stCxn id="33" idx="6"/>
              <a:endCxn id="34" idx="2"/>
            </p:cNvCxnSpPr>
            <p:nvPr/>
          </p:nvCxnSpPr>
          <p:spPr>
            <a:xfrm rot="-5249204" flipH="1">
              <a:off x="18534317" y="8728795"/>
              <a:ext cx="1826657" cy="4120560"/>
            </a:xfrm>
            <a:prstGeom prst="straightConnector1">
              <a:avLst/>
            </a:prstGeom>
            <a:noFill/>
            <a:ln w="28575" cap="flat" cmpd="sng">
              <a:solidFill>
                <a:srgbClr val="D8D8D8">
                  <a:alpha val="33333"/>
                </a:srgbClr>
              </a:solidFill>
              <a:prstDash val="solid"/>
              <a:round/>
              <a:headEnd type="none" w="sm" len="sm"/>
              <a:tailEnd type="none" w="sm" len="sm"/>
            </a:ln>
          </p:spPr>
        </p:cxnSp>
        <p:sp>
          <p:nvSpPr>
            <p:cNvPr id="35" name="Google Shape;35;p11"/>
            <p:cNvSpPr/>
            <p:nvPr/>
          </p:nvSpPr>
          <p:spPr>
            <a:xfrm>
              <a:off x="16858250" y="5203675"/>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36" name="Google Shape;36;p11"/>
            <p:cNvSpPr/>
            <p:nvPr/>
          </p:nvSpPr>
          <p:spPr>
            <a:xfrm>
              <a:off x="21053821" y="6800308"/>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34" name="Google Shape;34;p11"/>
            <p:cNvSpPr/>
            <p:nvPr/>
          </p:nvSpPr>
          <p:spPr>
            <a:xfrm>
              <a:off x="21465729" y="10597557"/>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37" name="Google Shape;37;p11"/>
            <p:cNvSpPr/>
            <p:nvPr/>
          </p:nvSpPr>
          <p:spPr>
            <a:xfrm>
              <a:off x="19476666" y="2321393"/>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33" name="Google Shape;33;p11"/>
            <p:cNvSpPr/>
            <p:nvPr/>
          </p:nvSpPr>
          <p:spPr>
            <a:xfrm>
              <a:off x="15040496" y="8591875"/>
              <a:ext cx="2388900"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cxnSp>
          <p:nvCxnSpPr>
            <p:cNvPr id="38" name="Google Shape;38;p11"/>
            <p:cNvCxnSpPr>
              <a:stCxn id="35" idx="3"/>
              <a:endCxn id="33" idx="0"/>
            </p:cNvCxnSpPr>
            <p:nvPr/>
          </p:nvCxnSpPr>
          <p:spPr>
            <a:xfrm rot="5550597">
              <a:off x="16026329" y="7460992"/>
              <a:ext cx="1390634" cy="91287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39" name="Google Shape;39;p11"/>
            <p:cNvCxnSpPr>
              <a:stCxn id="35" idx="6"/>
              <a:endCxn id="36" idx="2"/>
            </p:cNvCxnSpPr>
            <p:nvPr/>
          </p:nvCxnSpPr>
          <p:spPr>
            <a:xfrm rot="-5248913" flipH="1">
              <a:off x="19392518" y="6258924"/>
              <a:ext cx="1515864" cy="1875003"/>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0" name="Google Shape;40;p11"/>
            <p:cNvCxnSpPr>
              <a:stCxn id="35" idx="5"/>
              <a:endCxn id="34" idx="1"/>
            </p:cNvCxnSpPr>
            <p:nvPr/>
          </p:nvCxnSpPr>
          <p:spPr>
            <a:xfrm rot="-5248997" flipH="1">
              <a:off x="18569780" y="7556098"/>
              <a:ext cx="3573146" cy="307796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1" name="Google Shape;41;p11"/>
            <p:cNvCxnSpPr>
              <a:stCxn id="36" idx="1"/>
              <a:endCxn id="37" idx="4"/>
            </p:cNvCxnSpPr>
            <p:nvPr/>
          </p:nvCxnSpPr>
          <p:spPr>
            <a:xfrm rot="5550975" flipH="1">
              <a:off x="19834708" y="5510698"/>
              <a:ext cx="2405319" cy="83901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2" name="Google Shape;42;p11"/>
            <p:cNvCxnSpPr>
              <a:stCxn id="35" idx="7"/>
              <a:endCxn id="37" idx="3"/>
            </p:cNvCxnSpPr>
            <p:nvPr/>
          </p:nvCxnSpPr>
          <p:spPr>
            <a:xfrm rot="-5249355">
              <a:off x="18745512" y="4519000"/>
              <a:ext cx="1232683" cy="875942"/>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3" name="Google Shape;43;p11"/>
            <p:cNvCxnSpPr>
              <a:stCxn id="34" idx="0"/>
              <a:endCxn id="36" idx="4"/>
            </p:cNvCxnSpPr>
            <p:nvPr/>
          </p:nvCxnSpPr>
          <p:spPr>
            <a:xfrm rot="5550792" flipH="1">
              <a:off x="21759811" y="9656831"/>
              <a:ext cx="1388836" cy="473253"/>
            </a:xfrm>
            <a:prstGeom prst="straightConnector1">
              <a:avLst/>
            </a:prstGeom>
            <a:noFill/>
            <a:ln w="28575" cap="flat" cmpd="sng">
              <a:solidFill>
                <a:srgbClr val="D8D8D8">
                  <a:alpha val="33333"/>
                </a:srgbClr>
              </a:solidFill>
              <a:prstDash val="solid"/>
              <a:round/>
              <a:headEnd type="none" w="sm" len="sm"/>
              <a:tailEnd type="none" w="sm" len="sm"/>
            </a:ln>
          </p:spPr>
        </p:cxnSp>
        <p:sp>
          <p:nvSpPr>
            <p:cNvPr id="44" name="Google Shape;44;p11"/>
            <p:cNvSpPr/>
            <p:nvPr/>
          </p:nvSpPr>
          <p:spPr>
            <a:xfrm>
              <a:off x="23183270" y="3985003"/>
              <a:ext cx="2388899"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sp>
          <p:nvSpPr>
            <p:cNvPr id="45" name="Google Shape;45;p11"/>
            <p:cNvSpPr/>
            <p:nvPr/>
          </p:nvSpPr>
          <p:spPr>
            <a:xfrm>
              <a:off x="17087904" y="13279626"/>
              <a:ext cx="2388899" cy="2388900"/>
            </a:xfrm>
            <a:prstGeom prst="ellipse">
              <a:avLst/>
            </a:prstGeom>
            <a:noFill/>
            <a:ln w="28575" cap="flat" cmpd="sng">
              <a:solidFill>
                <a:srgbClr val="D8D8D8">
                  <a:alpha val="33333"/>
                </a:srgbClr>
              </a:solidFill>
              <a:prstDash val="solid"/>
              <a:round/>
              <a:headEnd type="none" w="sm" len="sm"/>
              <a:tailEnd type="none" w="sm" len="sm"/>
            </a:ln>
          </p:spPr>
          <p:txBody>
            <a:bodyPr spcFirstLastPara="1" wrap="square" lIns="34300" tIns="17150" rIns="34300" bIns="17150" anchor="ctr" anchorCtr="0">
              <a:noAutofit/>
            </a:bodyPr>
            <a:lstStyle/>
            <a:p>
              <a:pPr marL="0" marR="0" lvl="0" indent="0" algn="ctr" rtl="0">
                <a:lnSpc>
                  <a:spcPct val="100000"/>
                </a:lnSpc>
                <a:spcBef>
                  <a:spcPts val="0"/>
                </a:spcBef>
                <a:spcAft>
                  <a:spcPts val="0"/>
                </a:spcAft>
                <a:buClr>
                  <a:schemeClr val="dk1"/>
                </a:buClr>
                <a:buSzPts val="1400"/>
                <a:buFont typeface="Work Sans"/>
                <a:buNone/>
              </a:pPr>
              <a:endParaRPr sz="1400" b="0" i="0" u="none" strike="noStrike" cap="none">
                <a:solidFill>
                  <a:schemeClr val="lt1"/>
                </a:solidFill>
                <a:latin typeface="Ubuntu"/>
                <a:ea typeface="Ubuntu"/>
                <a:cs typeface="Ubuntu"/>
                <a:sym typeface="Ubuntu"/>
              </a:endParaRPr>
            </a:p>
          </p:txBody>
        </p:sp>
        <p:cxnSp>
          <p:nvCxnSpPr>
            <p:cNvPr id="46" name="Google Shape;46;p11"/>
            <p:cNvCxnSpPr>
              <a:stCxn id="33" idx="4"/>
              <a:endCxn id="45" idx="0"/>
            </p:cNvCxnSpPr>
            <p:nvPr/>
          </p:nvCxnSpPr>
          <p:spPr>
            <a:xfrm rot="-5249003" flipH="1">
              <a:off x="16155132" y="11057141"/>
              <a:ext cx="2206828" cy="2146168"/>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7" name="Google Shape;47;p11"/>
            <p:cNvCxnSpPr>
              <a:stCxn id="34" idx="3"/>
              <a:endCxn id="45" idx="7"/>
            </p:cNvCxnSpPr>
            <p:nvPr/>
          </p:nvCxnSpPr>
          <p:spPr>
            <a:xfrm rot="5550584">
              <a:off x="19916343" y="11811841"/>
              <a:ext cx="1109865" cy="2642538"/>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8" name="Google Shape;48;p11"/>
            <p:cNvCxnSpPr>
              <a:stCxn id="44" idx="2"/>
              <a:endCxn id="37" idx="6"/>
            </p:cNvCxnSpPr>
            <p:nvPr/>
          </p:nvCxnSpPr>
          <p:spPr>
            <a:xfrm rot="5551133" flipH="1">
              <a:off x="21722395" y="3652985"/>
              <a:ext cx="1604150" cy="1389435"/>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49" name="Google Shape;49;p11"/>
            <p:cNvCxnSpPr>
              <a:stCxn id="44" idx="3"/>
              <a:endCxn id="36" idx="7"/>
            </p:cNvCxnSpPr>
            <p:nvPr/>
          </p:nvCxnSpPr>
          <p:spPr>
            <a:xfrm rot="5550548">
              <a:off x="22740868" y="6391969"/>
              <a:ext cx="1144397" cy="390375"/>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50" name="Google Shape;50;p11"/>
            <p:cNvCxnSpPr>
              <a:stCxn id="34" idx="5"/>
            </p:cNvCxnSpPr>
            <p:nvPr/>
          </p:nvCxnSpPr>
          <p:spPr>
            <a:xfrm rot="-5249369" flipH="1">
              <a:off x="23373793" y="12762051"/>
              <a:ext cx="1958780" cy="1784319"/>
            </a:xfrm>
            <a:prstGeom prst="straightConnector1">
              <a:avLst/>
            </a:prstGeom>
            <a:noFill/>
            <a:ln w="28575" cap="flat" cmpd="sng">
              <a:solidFill>
                <a:srgbClr val="D8D8D8">
                  <a:alpha val="33333"/>
                </a:srgbClr>
              </a:solidFill>
              <a:prstDash val="solid"/>
              <a:round/>
              <a:headEnd type="none" w="sm" len="sm"/>
              <a:tailEnd type="none" w="sm" len="sm"/>
            </a:ln>
          </p:spPr>
        </p:cxnSp>
        <p:cxnSp>
          <p:nvCxnSpPr>
            <p:cNvPr id="51" name="Google Shape;51;p11"/>
            <p:cNvCxnSpPr>
              <a:stCxn id="34" idx="4"/>
            </p:cNvCxnSpPr>
            <p:nvPr/>
          </p:nvCxnSpPr>
          <p:spPr>
            <a:xfrm rot="-5249382" flipH="1">
              <a:off x="21742348" y="13864967"/>
              <a:ext cx="1835662" cy="80481"/>
            </a:xfrm>
            <a:prstGeom prst="straightConnector1">
              <a:avLst/>
            </a:prstGeom>
            <a:noFill/>
            <a:ln w="28575" cap="flat" cmpd="sng">
              <a:solidFill>
                <a:srgbClr val="D8D8D8">
                  <a:alpha val="33333"/>
                </a:srgbClr>
              </a:solidFill>
              <a:prstDash val="solid"/>
              <a:round/>
              <a:headEnd type="none" w="sm" len="sm"/>
              <a:tailEnd type="none" w="sm" len="sm"/>
            </a:ln>
          </p:spPr>
        </p:cxnSp>
      </p:grpSp>
      <p:cxnSp>
        <p:nvCxnSpPr>
          <p:cNvPr id="52" name="Google Shape;52;p11"/>
          <p:cNvCxnSpPr/>
          <p:nvPr/>
        </p:nvCxnSpPr>
        <p:spPr>
          <a:xfrm>
            <a:off x="1227221" y="2224703"/>
            <a:ext cx="16010912" cy="0"/>
          </a:xfrm>
          <a:prstGeom prst="straightConnector1">
            <a:avLst/>
          </a:prstGeom>
          <a:noFill/>
          <a:ln w="9525" cap="flat" cmpd="sng">
            <a:solidFill>
              <a:schemeClr val="accent1"/>
            </a:solidFill>
            <a:prstDash val="solid"/>
            <a:miter lim="800000"/>
            <a:headEnd type="none" w="sm" len="sm"/>
            <a:tailEnd type="none" w="sm" len="sm"/>
          </a:ln>
        </p:spPr>
      </p:cxnSp>
      <p:pic>
        <p:nvPicPr>
          <p:cNvPr id="53" name="Google Shape;53;p11"/>
          <p:cNvPicPr preferRelativeResize="0"/>
          <p:nvPr/>
        </p:nvPicPr>
        <p:blipFill rotWithShape="1">
          <a:blip r:embed="rId7">
            <a:alphaModFix/>
          </a:blip>
          <a:srcRect/>
          <a:stretch/>
        </p:blipFill>
        <p:spPr>
          <a:xfrm>
            <a:off x="20976338" y="386405"/>
            <a:ext cx="3053292" cy="3053292"/>
          </a:xfrm>
          <a:prstGeom prst="rect">
            <a:avLst/>
          </a:prstGeom>
          <a:noFill/>
          <a:ln>
            <a:noFill/>
          </a:ln>
        </p:spPr>
      </p:pic>
      <p:sp>
        <p:nvSpPr>
          <p:cNvPr id="54" name="Google Shape;54;p11"/>
          <p:cNvSpPr/>
          <p:nvPr/>
        </p:nvSpPr>
        <p:spPr>
          <a:xfrm>
            <a:off x="0" y="3423671"/>
            <a:ext cx="24377650" cy="130897"/>
          </a:xfrm>
          <a:prstGeom prst="rect">
            <a:avLst/>
          </a:prstGeom>
          <a:gradFill>
            <a:gsLst>
              <a:gs pos="0">
                <a:srgbClr val="1172BA"/>
              </a:gs>
              <a:gs pos="100000">
                <a:srgbClr val="8DC63F"/>
              </a:gs>
            </a:gsLst>
            <a:lin ang="19799999"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Work Sans"/>
              <a:ea typeface="Work Sans"/>
              <a:cs typeface="Work Sans"/>
              <a:sym typeface="Work Sans"/>
            </a:endParaRPr>
          </a:p>
        </p:txBody>
      </p:sp>
      <p:sp>
        <p:nvSpPr>
          <p:cNvPr id="55" name="Google Shape;55;p11"/>
          <p:cNvSpPr txBox="1">
            <a:spLocks noGrp="1"/>
          </p:cNvSpPr>
          <p:nvPr>
            <p:ph type="title"/>
          </p:nvPr>
        </p:nvSpPr>
        <p:spPr>
          <a:xfrm>
            <a:off x="1371600" y="209208"/>
            <a:ext cx="15866533" cy="1886268"/>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000000"/>
              </a:buClr>
              <a:buSzPts val="6600"/>
              <a:buFont typeface="Work Sans"/>
              <a:buNone/>
              <a:defRPr sz="6600" b="1" i="0" u="none" strike="noStrike" cap="none">
                <a:solidFill>
                  <a:srgbClr val="000000"/>
                </a:solidFill>
                <a:latin typeface="Work Sans"/>
                <a:ea typeface="Work Sans"/>
                <a:cs typeface="Work Sans"/>
                <a:sym typeface="Work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6" name="Google Shape;56;p11"/>
          <p:cNvSpPr txBox="1">
            <a:spLocks noGrp="1"/>
          </p:cNvSpPr>
          <p:nvPr>
            <p:ph type="body" idx="1"/>
          </p:nvPr>
        </p:nvSpPr>
        <p:spPr>
          <a:xfrm>
            <a:off x="1371599" y="3651250"/>
            <a:ext cx="21548100" cy="8808000"/>
          </a:xfrm>
          <a:prstGeom prst="rect">
            <a:avLst/>
          </a:prstGeom>
          <a:noFill/>
          <a:ln>
            <a:noFill/>
          </a:ln>
        </p:spPr>
        <p:txBody>
          <a:bodyPr spcFirstLastPara="1" wrap="square" lIns="91450" tIns="45725" rIns="91450" bIns="45725" anchor="t" anchorCtr="0">
            <a:normAutofit/>
          </a:bodyPr>
          <a:lstStyle>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61" r:id="rId4"/>
    <p:sldLayoutId id="214748366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1"/>
          <p:cNvSpPr txBox="1">
            <a:spLocks noGrp="1"/>
          </p:cNvSpPr>
          <p:nvPr>
            <p:ph type="title"/>
          </p:nvPr>
        </p:nvSpPr>
        <p:spPr>
          <a:xfrm>
            <a:off x="9829800" y="2359152"/>
            <a:ext cx="13089506" cy="4689324"/>
          </a:xfrm>
          <a:prstGeom prst="rect">
            <a:avLst/>
          </a:prstGeom>
          <a:noFill/>
          <a:ln>
            <a:noFill/>
          </a:ln>
        </p:spPr>
        <p:txBody>
          <a:bodyPr spcFirstLastPara="1" wrap="square" lIns="91425" tIns="45700" rIns="91425" bIns="45700" anchor="b" anchorCtr="0">
            <a:noAutofit/>
          </a:bodyPr>
          <a:lstStyle/>
          <a:p>
            <a:pPr lvl="0" algn="ctr"/>
            <a:r>
              <a:rPr lang="pt-BR" dirty="0"/>
              <a:t>Fluxo de Conhecimento sobre Redes Inteligentes e Micro R</a:t>
            </a:r>
            <a:r>
              <a:rPr lang="pt-BR" dirty="0" smtClean="0"/>
              <a:t>edes </a:t>
            </a:r>
            <a:r>
              <a:rPr lang="pt-BR" dirty="0"/>
              <a:t>com Tecnologias 5G/6G: Perspectivas Global e Brasileira (2014–2024)</a:t>
            </a:r>
            <a:endParaRPr dirty="0"/>
          </a:p>
        </p:txBody>
      </p:sp>
      <p:sp>
        <p:nvSpPr>
          <p:cNvPr id="477" name="Google Shape;477;p1"/>
          <p:cNvSpPr txBox="1">
            <a:spLocks noGrp="1"/>
          </p:cNvSpPr>
          <p:nvPr>
            <p:ph type="body" idx="1"/>
          </p:nvPr>
        </p:nvSpPr>
        <p:spPr>
          <a:xfrm>
            <a:off x="9829800" y="8119872"/>
            <a:ext cx="12444984" cy="3803904"/>
          </a:xfrm>
          <a:prstGeom prst="rect">
            <a:avLst/>
          </a:prstGeom>
          <a:noFill/>
          <a:ln>
            <a:noFill/>
          </a:ln>
        </p:spPr>
        <p:txBody>
          <a:bodyPr spcFirstLastPara="1" wrap="square" lIns="91425" tIns="45700" rIns="91425" bIns="45700" anchor="t" anchorCtr="0">
            <a:normAutofit fontScale="92500"/>
          </a:bodyPr>
          <a:lstStyle/>
          <a:p>
            <a:pPr marL="914400" indent="-685800">
              <a:buFont typeface="Arial" panose="020B0604020202020204" pitchFamily="34" charset="0"/>
              <a:buChar char="•"/>
            </a:pPr>
            <a:r>
              <a:rPr lang="pt-BR" sz="4400" i="1" dirty="0"/>
              <a:t>Marina </a:t>
            </a:r>
            <a:r>
              <a:rPr lang="pt-BR" sz="4400" i="1" dirty="0" smtClean="0"/>
              <a:t>Martinelli</a:t>
            </a:r>
          </a:p>
          <a:p>
            <a:pPr marL="228600" indent="0"/>
            <a:r>
              <a:rPr lang="pt-BR" sz="3200" dirty="0" smtClean="0"/>
              <a:t>Candidata </a:t>
            </a:r>
            <a:r>
              <a:rPr lang="pt-BR" sz="3200" dirty="0"/>
              <a:t>de </a:t>
            </a:r>
            <a:r>
              <a:rPr lang="pt-BR" sz="3200" dirty="0" smtClean="0"/>
              <a:t>Doutorado - Instituto </a:t>
            </a:r>
            <a:r>
              <a:rPr lang="pt-BR" sz="3200" dirty="0"/>
              <a:t>de </a:t>
            </a:r>
            <a:r>
              <a:rPr lang="pt-BR" sz="3200" dirty="0" smtClean="0"/>
              <a:t>Geociências na Universidade </a:t>
            </a:r>
            <a:r>
              <a:rPr lang="pt-BR" sz="3200" dirty="0"/>
              <a:t>Estadual de Campinas (UNICAMP)</a:t>
            </a:r>
          </a:p>
          <a:p>
            <a:pPr marL="0" lvl="0" indent="0" algn="l" rtl="0">
              <a:lnSpc>
                <a:spcPct val="90000"/>
              </a:lnSpc>
              <a:spcBef>
                <a:spcPts val="0"/>
              </a:spcBef>
              <a:spcAft>
                <a:spcPts val="0"/>
              </a:spcAft>
              <a:buClr>
                <a:schemeClr val="lt1"/>
              </a:buClr>
              <a:buSzPts val="5599"/>
              <a:buFont typeface="Work Sans"/>
              <a:buNone/>
            </a:pPr>
            <a:endParaRPr lang="pt-BR" sz="4000" i="1" dirty="0" smtClean="0"/>
          </a:p>
          <a:p>
            <a:pPr marL="571500" lvl="0" indent="-571500" algn="l" rtl="0">
              <a:lnSpc>
                <a:spcPct val="90000"/>
              </a:lnSpc>
              <a:spcBef>
                <a:spcPts val="0"/>
              </a:spcBef>
              <a:spcAft>
                <a:spcPts val="0"/>
              </a:spcAft>
              <a:buClr>
                <a:schemeClr val="lt1"/>
              </a:buClr>
              <a:buSzPts val="5599"/>
              <a:buFont typeface="Arial" panose="020B0604020202020204" pitchFamily="34" charset="0"/>
              <a:buChar char="•"/>
            </a:pPr>
            <a:r>
              <a:rPr lang="pt-BR" sz="4000" i="1" dirty="0" smtClean="0"/>
              <a:t>Prof. André Tosi Furtado (Orientador)</a:t>
            </a:r>
          </a:p>
          <a:p>
            <a:pPr marL="571500" lvl="0" indent="-571500" algn="l" rtl="0">
              <a:lnSpc>
                <a:spcPct val="90000"/>
              </a:lnSpc>
              <a:spcBef>
                <a:spcPts val="0"/>
              </a:spcBef>
              <a:spcAft>
                <a:spcPts val="0"/>
              </a:spcAft>
              <a:buClr>
                <a:schemeClr val="lt1"/>
              </a:buClr>
              <a:buSzPts val="5599"/>
              <a:buFont typeface="Arial" panose="020B0604020202020204" pitchFamily="34" charset="0"/>
              <a:buChar char="•"/>
            </a:pPr>
            <a:r>
              <a:rPr lang="pt-BR" sz="4000" i="1" dirty="0" smtClean="0"/>
              <a:t>Prof. Christian Esteve Rothenberg (Coorientador)</a:t>
            </a:r>
            <a:endParaRPr sz="40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4. Métodos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10</a:t>
            </a:fld>
            <a:endParaRPr lang="en-US"/>
          </a:p>
        </p:txBody>
      </p:sp>
      <p:sp>
        <p:nvSpPr>
          <p:cNvPr id="4" name="Espaço Reservado para Texto 3"/>
          <p:cNvSpPr>
            <a:spLocks noGrp="1"/>
          </p:cNvSpPr>
          <p:nvPr>
            <p:ph type="body" idx="1"/>
          </p:nvPr>
        </p:nvSpPr>
        <p:spPr>
          <a:xfrm>
            <a:off x="1219200" y="4090162"/>
            <a:ext cx="21548100" cy="4176014"/>
          </a:xfrm>
        </p:spPr>
        <p:txBody>
          <a:bodyPr>
            <a:normAutofit fontScale="85000" lnSpcReduction="20000"/>
          </a:bodyPr>
          <a:lstStyle/>
          <a:p>
            <a:pPr>
              <a:lnSpc>
                <a:spcPct val="150000"/>
              </a:lnSpc>
              <a:spcBef>
                <a:spcPts val="600"/>
              </a:spcBef>
            </a:pPr>
            <a:r>
              <a:rPr lang="pt-BR" sz="4400" dirty="0" smtClean="0"/>
              <a:t> </a:t>
            </a:r>
            <a:r>
              <a:rPr lang="pt-BR" sz="4400" dirty="0"/>
              <a:t> </a:t>
            </a:r>
            <a:r>
              <a:rPr lang="pt-BR" sz="4400" b="1" dirty="0">
                <a:solidFill>
                  <a:schemeClr val="accent4">
                    <a:lumMod val="75000"/>
                  </a:schemeClr>
                </a:solidFill>
              </a:rPr>
              <a:t>(RQ 1) </a:t>
            </a:r>
            <a:r>
              <a:rPr lang="pt-BR" sz="4400" dirty="0"/>
              <a:t>Como o TIS 5G/6G se comporta no TIS global e brasileiro para redes inteligentes ou micro redes?</a:t>
            </a:r>
          </a:p>
          <a:p>
            <a:pPr>
              <a:lnSpc>
                <a:spcPct val="150000"/>
              </a:lnSpc>
              <a:spcBef>
                <a:spcPts val="600"/>
              </a:spcBef>
            </a:pPr>
            <a:r>
              <a:rPr lang="pt-BR" sz="4400" b="1" dirty="0">
                <a:solidFill>
                  <a:schemeClr val="accent6">
                    <a:lumMod val="75000"/>
                  </a:schemeClr>
                </a:solidFill>
              </a:rPr>
              <a:t> </a:t>
            </a:r>
            <a:r>
              <a:rPr lang="pt-BR" sz="4400" b="1" dirty="0">
                <a:solidFill>
                  <a:schemeClr val="accent4">
                    <a:lumMod val="75000"/>
                  </a:schemeClr>
                </a:solidFill>
              </a:rPr>
              <a:t>(RQ 2) </a:t>
            </a:r>
            <a:r>
              <a:rPr lang="pt-BR" sz="4400" dirty="0"/>
              <a:t>Como o TIS Brasileiro se comporta em relação à produção global?</a:t>
            </a:r>
          </a:p>
          <a:p>
            <a:pPr>
              <a:lnSpc>
                <a:spcPct val="150000"/>
              </a:lnSpc>
              <a:spcBef>
                <a:spcPts val="600"/>
              </a:spcBef>
            </a:pPr>
            <a:r>
              <a:rPr lang="pt-BR" sz="4400" b="1" dirty="0">
                <a:solidFill>
                  <a:schemeClr val="accent4">
                    <a:lumMod val="75000"/>
                  </a:schemeClr>
                </a:solidFill>
              </a:rPr>
              <a:t> (RQ 3) </a:t>
            </a:r>
            <a:r>
              <a:rPr lang="pt-BR" sz="4400" dirty="0"/>
              <a:t>Como a CPFL, sendo protagonista no TIS brasileiro, pode usar sua rede para ajudar na geração de publicações e patentes? </a:t>
            </a:r>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b="1" dirty="0" smtClean="0">
                <a:effectLst>
                  <a:outerShdw blurRad="38100" dist="38100" dir="2700000" algn="tl">
                    <a:srgbClr val="000000">
                      <a:alpha val="43137"/>
                    </a:srgbClr>
                  </a:outerShdw>
                </a:effectLst>
              </a:rPr>
              <a:t>4.1. Problemas de Pesquisa</a:t>
            </a:r>
            <a:endParaRPr lang="pt-BR" dirty="0"/>
          </a:p>
        </p:txBody>
      </p:sp>
      <p:pic>
        <p:nvPicPr>
          <p:cNvPr id="6" name="Image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66999" y="8690609"/>
            <a:ext cx="3744635" cy="3744635"/>
          </a:xfrm>
          <a:prstGeom prst="rect">
            <a:avLst/>
          </a:prstGeom>
        </p:spPr>
      </p:pic>
    </p:spTree>
    <p:extLst>
      <p:ext uri="{BB962C8B-B14F-4D97-AF65-F5344CB8AC3E}">
        <p14:creationId xmlns:p14="http://schemas.microsoft.com/office/powerpoint/2010/main" val="2371901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4.2. Pesquisa Bibliométrica</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11</a:t>
            </a:fld>
            <a:endParaRPr lang="en-US"/>
          </a:p>
        </p:txBody>
      </p:sp>
      <p:sp>
        <p:nvSpPr>
          <p:cNvPr id="4" name="Espaço Reservado para Texto 3"/>
          <p:cNvSpPr>
            <a:spLocks noGrp="1"/>
          </p:cNvSpPr>
          <p:nvPr>
            <p:ph type="body" idx="1"/>
          </p:nvPr>
        </p:nvSpPr>
        <p:spPr/>
        <p:txBody>
          <a:bodyPr>
            <a:normAutofit fontScale="70000" lnSpcReduction="20000"/>
          </a:bodyPr>
          <a:lstStyle/>
          <a:p>
            <a:pPr marL="0" indent="0" algn="just">
              <a:lnSpc>
                <a:spcPct val="150000"/>
              </a:lnSpc>
              <a:spcBef>
                <a:spcPts val="600"/>
              </a:spcBef>
              <a:buNone/>
            </a:pPr>
            <a:r>
              <a:rPr lang="pt-BR" dirty="0" smtClean="0"/>
              <a:t> </a:t>
            </a:r>
            <a:r>
              <a:rPr lang="pt-BR" sz="5400" dirty="0"/>
              <a:t>Este estudo mapeia redes de:</a:t>
            </a:r>
          </a:p>
          <a:p>
            <a:pPr marL="0" indent="0" algn="just">
              <a:lnSpc>
                <a:spcPct val="150000"/>
              </a:lnSpc>
              <a:spcBef>
                <a:spcPts val="600"/>
              </a:spcBef>
              <a:buNone/>
            </a:pPr>
            <a:r>
              <a:rPr lang="pt-BR" sz="5400" dirty="0"/>
              <a:t> </a:t>
            </a:r>
          </a:p>
          <a:p>
            <a:pPr marL="857250" indent="-857250" algn="just">
              <a:lnSpc>
                <a:spcPct val="150000"/>
              </a:lnSpc>
              <a:spcBef>
                <a:spcPts val="600"/>
              </a:spcBef>
            </a:pPr>
            <a:r>
              <a:rPr lang="pt-BR" sz="5400" dirty="0"/>
              <a:t>Coautoria </a:t>
            </a:r>
          </a:p>
          <a:p>
            <a:pPr marL="857250" indent="-857250" algn="just">
              <a:lnSpc>
                <a:spcPct val="150000"/>
              </a:lnSpc>
              <a:spcBef>
                <a:spcPts val="600"/>
              </a:spcBef>
            </a:pPr>
            <a:r>
              <a:rPr lang="pt-BR" sz="5400" dirty="0"/>
              <a:t>Citações </a:t>
            </a:r>
          </a:p>
          <a:p>
            <a:pPr marL="857250" indent="-857250" algn="just">
              <a:lnSpc>
                <a:spcPct val="150000"/>
              </a:lnSpc>
              <a:spcBef>
                <a:spcPts val="600"/>
              </a:spcBef>
            </a:pPr>
            <a:r>
              <a:rPr lang="pt-BR" sz="5400" dirty="0"/>
              <a:t>Co-ocorrência de palavras-chave </a:t>
            </a:r>
          </a:p>
          <a:p>
            <a:pPr marL="0" indent="0" algn="just">
              <a:lnSpc>
                <a:spcPct val="150000"/>
              </a:lnSpc>
              <a:spcBef>
                <a:spcPts val="600"/>
              </a:spcBef>
              <a:buNone/>
            </a:pPr>
            <a:endParaRPr lang="pt-BR" sz="5400" dirty="0"/>
          </a:p>
          <a:p>
            <a:pPr marL="0" indent="0" algn="just">
              <a:lnSpc>
                <a:spcPct val="150000"/>
              </a:lnSpc>
              <a:spcBef>
                <a:spcPts val="600"/>
              </a:spcBef>
              <a:buNone/>
            </a:pPr>
            <a:r>
              <a:rPr lang="pt-BR" sz="5400" dirty="0"/>
              <a:t>A abordagem permite identificar países e instituições prolíficos, áreas emergentes e parcerias influentes, oferecendo uma visão sólida e baseada em dados sobre os processos de inovação. Também viabiliza análises comparativas entre variáveis como autoria, temas, nacionalidade e engajamento institucional </a:t>
            </a:r>
            <a:r>
              <a:rPr lang="pt-BR" sz="5400" dirty="0">
                <a:solidFill>
                  <a:schemeClr val="accent4">
                    <a:lumMod val="75000"/>
                  </a:schemeClr>
                </a:solidFill>
              </a:rPr>
              <a:t>(Ashari et al., 2023).</a:t>
            </a:r>
          </a:p>
          <a:p>
            <a:endParaRPr lang="pt-BR" dirty="0"/>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dirty="0" smtClean="0"/>
              <a:t>Publicações Científicas</a:t>
            </a:r>
            <a:endParaRPr lang="pt-BR" dirty="0"/>
          </a:p>
        </p:txBody>
      </p:sp>
    </p:spTree>
    <p:extLst>
      <p:ext uri="{BB962C8B-B14F-4D97-AF65-F5344CB8AC3E}">
        <p14:creationId xmlns:p14="http://schemas.microsoft.com/office/powerpoint/2010/main" val="389686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4.3. Pesquisa de Patentes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12</a:t>
            </a:fld>
            <a:endParaRPr lang="en-US"/>
          </a:p>
        </p:txBody>
      </p:sp>
      <p:sp>
        <p:nvSpPr>
          <p:cNvPr id="4" name="Espaço Reservado para Texto 3"/>
          <p:cNvSpPr>
            <a:spLocks noGrp="1"/>
          </p:cNvSpPr>
          <p:nvPr>
            <p:ph type="body" idx="1"/>
          </p:nvPr>
        </p:nvSpPr>
        <p:spPr/>
        <p:txBody>
          <a:bodyPr>
            <a:normAutofit fontScale="77500" lnSpcReduction="20000"/>
          </a:bodyPr>
          <a:lstStyle/>
          <a:p>
            <a:pPr algn="just">
              <a:lnSpc>
                <a:spcPct val="150000"/>
              </a:lnSpc>
              <a:spcBef>
                <a:spcPts val="600"/>
              </a:spcBef>
            </a:pPr>
            <a:r>
              <a:rPr lang="pt-BR" dirty="0" smtClean="0"/>
              <a:t> </a:t>
            </a:r>
            <a:r>
              <a:rPr lang="pt-BR" dirty="0"/>
              <a:t> </a:t>
            </a:r>
            <a:r>
              <a:rPr lang="pt-BR" sz="5400" dirty="0"/>
              <a:t>O estudo utilizou a plataforma </a:t>
            </a:r>
            <a:r>
              <a:rPr lang="pt-BR" sz="5400" i="1" dirty="0" err="1">
                <a:solidFill>
                  <a:schemeClr val="accent4">
                    <a:lumMod val="75000"/>
                  </a:schemeClr>
                </a:solidFill>
              </a:rPr>
              <a:t>Orbit</a:t>
            </a:r>
            <a:r>
              <a:rPr lang="pt-BR" sz="5400" i="1" dirty="0">
                <a:solidFill>
                  <a:schemeClr val="accent4">
                    <a:lumMod val="75000"/>
                  </a:schemeClr>
                </a:solidFill>
              </a:rPr>
              <a:t>/Questel</a:t>
            </a:r>
            <a:r>
              <a:rPr lang="pt-BR" sz="5400" dirty="0"/>
              <a:t> para analisar patentes, especialmente as essenciais (</a:t>
            </a:r>
            <a:r>
              <a:rPr lang="pt-BR" sz="5400" dirty="0" err="1"/>
              <a:t>SEPs</a:t>
            </a:r>
            <a:r>
              <a:rPr lang="pt-BR" sz="5400" dirty="0"/>
              <a:t>) na transição do 5G para o 6G. A base inclui dados de países ocidentais (EUA, Europa) e orientais (China, Rússia, Japão). </a:t>
            </a:r>
          </a:p>
          <a:p>
            <a:pPr algn="just">
              <a:lnSpc>
                <a:spcPct val="150000"/>
              </a:lnSpc>
              <a:spcBef>
                <a:spcPts val="600"/>
              </a:spcBef>
            </a:pPr>
            <a:r>
              <a:rPr lang="pt-BR" sz="5400" dirty="0">
                <a:solidFill>
                  <a:schemeClr val="accent4">
                    <a:lumMod val="75000"/>
                  </a:schemeClr>
                </a:solidFill>
              </a:rPr>
              <a:t> </a:t>
            </a:r>
            <a:r>
              <a:rPr lang="pt-BR" sz="5400" dirty="0" err="1">
                <a:solidFill>
                  <a:schemeClr val="accent4">
                    <a:lumMod val="75000"/>
                  </a:schemeClr>
                </a:solidFill>
              </a:rPr>
              <a:t>Orbit</a:t>
            </a:r>
            <a:r>
              <a:rPr lang="pt-BR" sz="5400" dirty="0">
                <a:solidFill>
                  <a:schemeClr val="accent6"/>
                </a:solidFill>
              </a:rPr>
              <a:t> </a:t>
            </a:r>
            <a:r>
              <a:rPr lang="pt-BR" sz="5400" dirty="0"/>
              <a:t>oferece ferramentas para mapear redes de colaboração entre universidades, centros de pesquisa e empresas, com base em </a:t>
            </a:r>
            <a:r>
              <a:rPr lang="pt-BR" sz="5400" dirty="0" err="1"/>
              <a:t>co-titularidade</a:t>
            </a:r>
            <a:r>
              <a:rPr lang="pt-BR" sz="5400" dirty="0"/>
              <a:t> de patentes e projetos conjuntos. Também integra dados de programas internacionais de fomento, como SBIR/STTR, Horizon 2020 e ANR. </a:t>
            </a:r>
          </a:p>
          <a:p>
            <a:pPr algn="just">
              <a:lnSpc>
                <a:spcPct val="150000"/>
              </a:lnSpc>
              <a:spcBef>
                <a:spcPts val="600"/>
              </a:spcBef>
            </a:pPr>
            <a:r>
              <a:rPr lang="pt-BR" sz="5400" dirty="0">
                <a:solidFill>
                  <a:schemeClr val="accent4">
                    <a:lumMod val="75000"/>
                  </a:schemeClr>
                </a:solidFill>
              </a:rPr>
              <a:t> Essa abordagem possibilita uma visão global e aprofundada sobre inovação, padrões tecnológicos e dinâmicas colaborativas em pesquisa e desenvolvimento.</a:t>
            </a:r>
          </a:p>
          <a:p>
            <a:endParaRPr lang="pt-BR" dirty="0"/>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dirty="0" smtClean="0"/>
              <a:t>Base de Dados</a:t>
            </a:r>
            <a:endParaRPr lang="pt-BR" dirty="0"/>
          </a:p>
        </p:txBody>
      </p:sp>
    </p:spTree>
    <p:extLst>
      <p:ext uri="{BB962C8B-B14F-4D97-AF65-F5344CB8AC3E}">
        <p14:creationId xmlns:p14="http://schemas.microsoft.com/office/powerpoint/2010/main" val="2496132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4.4. Família de Patentes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13</a:t>
            </a:fld>
            <a:endParaRPr lang="en-US"/>
          </a:p>
        </p:txBody>
      </p:sp>
      <p:sp>
        <p:nvSpPr>
          <p:cNvPr id="4" name="Espaço Reservado para Texto 3"/>
          <p:cNvSpPr>
            <a:spLocks noGrp="1"/>
          </p:cNvSpPr>
          <p:nvPr>
            <p:ph type="body" idx="1"/>
          </p:nvPr>
        </p:nvSpPr>
        <p:spPr>
          <a:xfrm>
            <a:off x="1353311" y="3962146"/>
            <a:ext cx="21548100" cy="4816094"/>
          </a:xfrm>
        </p:spPr>
        <p:txBody>
          <a:bodyPr/>
          <a:lstStyle/>
          <a:p>
            <a:r>
              <a:rPr lang="pt-BR" dirty="0" smtClean="0"/>
              <a:t> </a:t>
            </a:r>
            <a:r>
              <a:rPr lang="pt-BR" sz="6000" dirty="0"/>
              <a:t> Família de patentes é uma coleção de documentos que abrange uma única invenção. Isto é, o conjunto de pedidos de patente depositados em diferentes países, que protegem a </a:t>
            </a:r>
            <a:r>
              <a:rPr lang="pt-BR" sz="6000" dirty="0">
                <a:solidFill>
                  <a:schemeClr val="accent4">
                    <a:lumMod val="75000"/>
                  </a:schemeClr>
                </a:solidFill>
              </a:rPr>
              <a:t>mesma invenção </a:t>
            </a:r>
            <a:r>
              <a:rPr lang="pt-BR" sz="6000" dirty="0"/>
              <a:t>ou </a:t>
            </a:r>
            <a:r>
              <a:rPr lang="pt-BR" sz="6000" dirty="0">
                <a:solidFill>
                  <a:schemeClr val="accent4">
                    <a:lumMod val="75000"/>
                  </a:schemeClr>
                </a:solidFill>
              </a:rPr>
              <a:t>uma invenção muito similar, a partir de um pedido prioritário comum</a:t>
            </a:r>
            <a:r>
              <a:rPr lang="pt-BR" sz="6000" dirty="0"/>
              <a:t>.</a:t>
            </a:r>
          </a:p>
          <a:p>
            <a:pPr marL="0" indent="0">
              <a:buNone/>
            </a:pPr>
            <a:endParaRPr lang="pt-BR" dirty="0"/>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00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6000" dirty="0" smtClean="0"/>
              <a:t>Manual de Patentes da OCDE (2022)</a:t>
            </a:r>
            <a:endParaRPr lang="pt-BR" dirty="0"/>
          </a:p>
        </p:txBody>
      </p:sp>
    </p:spTree>
    <p:extLst>
      <p:ext uri="{BB962C8B-B14F-4D97-AF65-F5344CB8AC3E}">
        <p14:creationId xmlns:p14="http://schemas.microsoft.com/office/powerpoint/2010/main" val="2690421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5. Achados Empíricos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14</a:t>
            </a:fld>
            <a:endParaRPr lang="en-US"/>
          </a:p>
        </p:txBody>
      </p:sp>
      <p:pic>
        <p:nvPicPr>
          <p:cNvPr id="5" name="Image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83119" y="4048960"/>
            <a:ext cx="8659030" cy="8659030"/>
          </a:xfrm>
          <a:prstGeom prst="rect">
            <a:avLst/>
          </a:prstGeom>
        </p:spPr>
      </p:pic>
      <p:sp>
        <p:nvSpPr>
          <p:cNvPr id="6" name="Espaço Reservado para Texto 2"/>
          <p:cNvSpPr>
            <a:spLocks noGrp="1"/>
          </p:cNvSpPr>
          <p:nvPr>
            <p:ph type="body" idx="1"/>
          </p:nvPr>
        </p:nvSpPr>
        <p:spPr>
          <a:xfrm>
            <a:off x="1219200" y="2336800"/>
            <a:ext cx="16510000" cy="830263"/>
          </a:xfrm>
        </p:spPr>
        <p:txBody>
          <a:bodyPr>
            <a:normAutofit fontScale="77500" lnSpcReduction="20000"/>
          </a:bodyPr>
          <a:lstStyle/>
          <a:p>
            <a:pPr marL="0" indent="0">
              <a:buNone/>
            </a:pPr>
            <a:r>
              <a:rPr lang="pt-BR" dirty="0">
                <a:effectLst>
                  <a:outerShdw blurRad="38100" dist="38100" dir="2700000" algn="tl">
                    <a:srgbClr val="000000">
                      <a:alpha val="43137"/>
                    </a:srgbClr>
                  </a:outerShdw>
                </a:effectLst>
              </a:rPr>
              <a:t>Amostras das Pesquisas de Publicações e Patentes</a:t>
            </a:r>
            <a:endParaRPr lang="pt-BR" dirty="0"/>
          </a:p>
        </p:txBody>
      </p:sp>
    </p:spTree>
    <p:extLst>
      <p:ext uri="{BB962C8B-B14F-4D97-AF65-F5344CB8AC3E}">
        <p14:creationId xmlns:p14="http://schemas.microsoft.com/office/powerpoint/2010/main" val="2297356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5.1. Tendências das Publicações Científicas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15</a:t>
            </a:fld>
            <a:endParaRPr lang="en-US"/>
          </a:p>
        </p:txBody>
      </p:sp>
      <p:sp>
        <p:nvSpPr>
          <p:cNvPr id="4" name="Espaço Reservado para Texto 3"/>
          <p:cNvSpPr>
            <a:spLocks noGrp="1"/>
          </p:cNvSpPr>
          <p:nvPr>
            <p:ph type="body" idx="1"/>
          </p:nvPr>
        </p:nvSpPr>
        <p:spPr/>
        <p:txBody>
          <a:bodyPr/>
          <a:lstStyle/>
          <a:p>
            <a:r>
              <a:rPr lang="pt-BR" dirty="0"/>
              <a:t> </a:t>
            </a:r>
            <a:r>
              <a:rPr lang="en-GB" sz="5400" b="1" dirty="0">
                <a:effectLst>
                  <a:outerShdw blurRad="38100" dist="38100" dir="2700000" algn="tl">
                    <a:srgbClr val="000000">
                      <a:alpha val="43137"/>
                    </a:srgbClr>
                  </a:outerShdw>
                </a:effectLst>
              </a:rPr>
              <a:t>5.1.2. Tendências de Pesquisa </a:t>
            </a:r>
            <a:r>
              <a:rPr lang="en-GB" sz="5400" b="1" i="1" dirty="0" smtClean="0">
                <a:effectLst>
                  <a:outerShdw blurRad="38100" dist="38100" dir="2700000" algn="tl">
                    <a:srgbClr val="000000">
                      <a:alpha val="43137"/>
                    </a:srgbClr>
                  </a:outerShdw>
                </a:effectLst>
              </a:rPr>
              <a:t>Por </a:t>
            </a:r>
            <a:r>
              <a:rPr lang="en-GB" sz="5400" b="1" i="1" dirty="0">
                <a:effectLst>
                  <a:outerShdw blurRad="38100" dist="38100" dir="2700000" algn="tl">
                    <a:srgbClr val="000000">
                      <a:alpha val="43137"/>
                    </a:srgbClr>
                  </a:outerShdw>
                </a:effectLst>
              </a:rPr>
              <a:t>Palavras-chave</a:t>
            </a:r>
          </a:p>
          <a:p>
            <a:pPr marL="0" indent="0">
              <a:buNone/>
            </a:pPr>
            <a:endParaRPr lang="pt-BR" dirty="0"/>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dirty="0" smtClean="0">
                <a:effectLst>
                  <a:outerShdw blurRad="38100" dist="38100" dir="2700000" algn="tl">
                    <a:srgbClr val="000000">
                      <a:alpha val="43137"/>
                    </a:srgbClr>
                  </a:outerShdw>
                </a:effectLst>
              </a:rPr>
              <a:t>5.1.1. Global TIS - Publicações</a:t>
            </a:r>
            <a:endParaRPr lang="pt-BR" dirty="0"/>
          </a:p>
        </p:txBody>
      </p:sp>
      <p:pic>
        <p:nvPicPr>
          <p:cNvPr id="6" name="Imagem 5"/>
          <p:cNvPicPr>
            <a:picLocks noChangeAspect="1"/>
          </p:cNvPicPr>
          <p:nvPr/>
        </p:nvPicPr>
        <p:blipFill>
          <a:blip r:embed="rId2"/>
          <a:stretch>
            <a:fillRect/>
          </a:stretch>
        </p:blipFill>
        <p:spPr>
          <a:xfrm>
            <a:off x="7377096" y="5001965"/>
            <a:ext cx="9537106" cy="7941472"/>
          </a:xfrm>
          <a:prstGeom prst="rect">
            <a:avLst/>
          </a:prstGeom>
        </p:spPr>
      </p:pic>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26912" y="9185212"/>
            <a:ext cx="3516131" cy="3516131"/>
          </a:xfrm>
          <a:prstGeom prst="rect">
            <a:avLst/>
          </a:prstGeom>
        </p:spPr>
      </p:pic>
    </p:spTree>
    <p:extLst>
      <p:ext uri="{BB962C8B-B14F-4D97-AF65-F5344CB8AC3E}">
        <p14:creationId xmlns:p14="http://schemas.microsoft.com/office/powerpoint/2010/main" val="3326218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GB" dirty="0">
                <a:effectLst>
                  <a:outerShdw blurRad="38100" dist="38100" dir="2700000" algn="tl">
                    <a:srgbClr val="000000">
                      <a:alpha val="43137"/>
                    </a:srgbClr>
                  </a:outerShdw>
                </a:effectLst>
              </a:rPr>
              <a:t>5.1.3. </a:t>
            </a:r>
            <a:r>
              <a:rPr lang="en-GB" dirty="0" smtClean="0">
                <a:effectLst>
                  <a:outerShdw blurRad="38100" dist="38100" dir="2700000" algn="tl">
                    <a:srgbClr val="000000">
                      <a:alpha val="43137"/>
                    </a:srgbClr>
                  </a:outerShdw>
                </a:effectLst>
              </a:rPr>
              <a:t>TIS Global</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16</a:t>
            </a:fld>
            <a:endParaRPr lang="en-US"/>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en-GB" i="1" dirty="0" smtClean="0">
                <a:effectLst>
                  <a:outerShdw blurRad="38100" dist="38100" dir="2700000" algn="tl">
                    <a:srgbClr val="000000">
                      <a:alpha val="43137"/>
                    </a:srgbClr>
                  </a:outerShdw>
                </a:effectLst>
              </a:rPr>
              <a:t>Tendências de Pesquisa </a:t>
            </a:r>
            <a:endParaRPr lang="pt-BR" dirty="0"/>
          </a:p>
        </p:txBody>
      </p:sp>
      <p:pic>
        <p:nvPicPr>
          <p:cNvPr id="6" name="Imagem 5"/>
          <p:cNvPicPr>
            <a:picLocks noChangeAspect="1"/>
          </p:cNvPicPr>
          <p:nvPr/>
        </p:nvPicPr>
        <p:blipFill>
          <a:blip r:embed="rId2"/>
          <a:stretch>
            <a:fillRect/>
          </a:stretch>
        </p:blipFill>
        <p:spPr>
          <a:xfrm>
            <a:off x="754784" y="4321222"/>
            <a:ext cx="21911173" cy="7853251"/>
          </a:xfrm>
          <a:prstGeom prst="rect">
            <a:avLst/>
          </a:prstGeom>
        </p:spPr>
      </p:pic>
      <p:sp>
        <p:nvSpPr>
          <p:cNvPr id="7" name="CaixaDeTexto 6"/>
          <p:cNvSpPr txBox="1"/>
          <p:nvPr/>
        </p:nvSpPr>
        <p:spPr>
          <a:xfrm>
            <a:off x="2609850" y="11449050"/>
            <a:ext cx="6003798" cy="707886"/>
          </a:xfrm>
          <a:prstGeom prst="rect">
            <a:avLst/>
          </a:prstGeom>
          <a:noFill/>
        </p:spPr>
        <p:txBody>
          <a:bodyPr wrap="square" rtlCol="0">
            <a:spAutoFit/>
          </a:bodyPr>
          <a:lstStyle/>
          <a:p>
            <a:r>
              <a:rPr lang="pt-BR" sz="4000" b="1" dirty="0">
                <a:solidFill>
                  <a:schemeClr val="tx1"/>
                </a:solidFill>
                <a:latin typeface="Work Sans" panose="020B0604020202020204" charset="0"/>
              </a:rPr>
              <a:t>China – Suécia - EUA</a:t>
            </a:r>
          </a:p>
        </p:txBody>
      </p:sp>
      <p:sp>
        <p:nvSpPr>
          <p:cNvPr id="8" name="Espaço Reservado para Texto 2"/>
          <p:cNvSpPr txBox="1">
            <a:spLocks/>
          </p:cNvSpPr>
          <p:nvPr/>
        </p:nvSpPr>
        <p:spPr>
          <a:xfrm>
            <a:off x="1219200" y="3490959"/>
            <a:ext cx="9040368"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685800" indent="-685800"/>
            <a:r>
              <a:rPr lang="en-GB" i="1" dirty="0" smtClean="0">
                <a:effectLst>
                  <a:outerShdw blurRad="38100" dist="38100" dir="2700000" algn="tl">
                    <a:srgbClr val="000000">
                      <a:alpha val="43137"/>
                    </a:srgbClr>
                  </a:outerShdw>
                </a:effectLst>
              </a:rPr>
              <a:t>Publicações Por Organizações</a:t>
            </a:r>
            <a:endParaRPr lang="pt-BR" dirty="0"/>
          </a:p>
        </p:txBody>
      </p:sp>
    </p:spTree>
    <p:extLst>
      <p:ext uri="{BB962C8B-B14F-4D97-AF65-F5344CB8AC3E}">
        <p14:creationId xmlns:p14="http://schemas.microsoft.com/office/powerpoint/2010/main" val="3905682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GB" dirty="0">
                <a:effectLst>
                  <a:outerShdw blurRad="38100" dist="38100" dir="2700000" algn="tl">
                    <a:srgbClr val="000000">
                      <a:alpha val="43137"/>
                    </a:srgbClr>
                  </a:outerShdw>
                </a:effectLst>
              </a:rPr>
              <a:t>5.1.4. TIS Brasileiro</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17</a:t>
            </a:fld>
            <a:endParaRPr lang="en-US"/>
          </a:p>
        </p:txBody>
      </p:sp>
      <p:pic>
        <p:nvPicPr>
          <p:cNvPr id="5" name="Imagem 4"/>
          <p:cNvPicPr>
            <a:picLocks noChangeAspect="1"/>
          </p:cNvPicPr>
          <p:nvPr/>
        </p:nvPicPr>
        <p:blipFill>
          <a:blip r:embed="rId2"/>
          <a:stretch>
            <a:fillRect/>
          </a:stretch>
        </p:blipFill>
        <p:spPr>
          <a:xfrm>
            <a:off x="1423737" y="4432508"/>
            <a:ext cx="16305463" cy="8241283"/>
          </a:xfrm>
          <a:prstGeom prst="rect">
            <a:avLst/>
          </a:prstGeom>
        </p:spPr>
      </p:pic>
      <p:sp>
        <p:nvSpPr>
          <p:cNvPr id="6" name="Espaço Reservado para Texto 2"/>
          <p:cNvSpPr>
            <a:spLocks noGrp="1"/>
          </p:cNvSpPr>
          <p:nvPr>
            <p:ph type="body" idx="1"/>
          </p:nvPr>
        </p:nvSpPr>
        <p:spPr>
          <a:xfrm>
            <a:off x="1219200" y="2336800"/>
            <a:ext cx="16510000" cy="830263"/>
          </a:xfrm>
        </p:spPr>
        <p:txBody>
          <a:bodyPr>
            <a:normAutofit fontScale="77500" lnSpcReduction="20000"/>
          </a:bodyPr>
          <a:lstStyle/>
          <a:p>
            <a:pPr marL="0" indent="0">
              <a:buNone/>
            </a:pPr>
            <a:r>
              <a:rPr lang="en-GB" i="1" dirty="0" smtClean="0">
                <a:effectLst>
                  <a:outerShdw blurRad="38100" dist="38100" dir="2700000" algn="tl">
                    <a:srgbClr val="000000">
                      <a:alpha val="43137"/>
                    </a:srgbClr>
                  </a:outerShdw>
                </a:effectLst>
              </a:rPr>
              <a:t>Tendências de Pesquisa</a:t>
            </a:r>
            <a:endParaRPr lang="pt-BR" dirty="0"/>
          </a:p>
        </p:txBody>
      </p:sp>
      <p:sp>
        <p:nvSpPr>
          <p:cNvPr id="7" name="Espaço Reservado para Texto 2"/>
          <p:cNvSpPr txBox="1">
            <a:spLocks/>
          </p:cNvSpPr>
          <p:nvPr/>
        </p:nvSpPr>
        <p:spPr>
          <a:xfrm>
            <a:off x="1219200" y="3490959"/>
            <a:ext cx="9040368"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685800" indent="-685800"/>
            <a:r>
              <a:rPr lang="en-GB" i="1" dirty="0" smtClean="0">
                <a:effectLst>
                  <a:outerShdw blurRad="38100" dist="38100" dir="2700000" algn="tl">
                    <a:srgbClr val="000000">
                      <a:alpha val="43137"/>
                    </a:srgbClr>
                  </a:outerShdw>
                </a:effectLst>
              </a:rPr>
              <a:t>Publicações Por Países</a:t>
            </a:r>
            <a:endParaRPr lang="pt-BR" dirty="0"/>
          </a:p>
        </p:txBody>
      </p:sp>
    </p:spTree>
    <p:extLst>
      <p:ext uri="{BB962C8B-B14F-4D97-AF65-F5344CB8AC3E}">
        <p14:creationId xmlns:p14="http://schemas.microsoft.com/office/powerpoint/2010/main" val="1098953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5.1.5. TIS Brasileiro</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18</a:t>
            </a:fld>
            <a:endParaRPr lang="en-US"/>
          </a:p>
        </p:txBody>
      </p:sp>
      <p:pic>
        <p:nvPicPr>
          <p:cNvPr id="5" name="Imagem 4"/>
          <p:cNvPicPr>
            <a:picLocks noChangeAspect="1"/>
          </p:cNvPicPr>
          <p:nvPr/>
        </p:nvPicPr>
        <p:blipFill>
          <a:blip r:embed="rId2"/>
          <a:stretch>
            <a:fillRect/>
          </a:stretch>
        </p:blipFill>
        <p:spPr>
          <a:xfrm>
            <a:off x="6457414" y="4826721"/>
            <a:ext cx="6306085" cy="6756517"/>
          </a:xfrm>
          <a:prstGeom prst="rect">
            <a:avLst/>
          </a:prstGeom>
        </p:spPr>
      </p:pic>
      <p:sp>
        <p:nvSpPr>
          <p:cNvPr id="6" name="Espaço Reservado para Texto 2"/>
          <p:cNvSpPr>
            <a:spLocks noGrp="1"/>
          </p:cNvSpPr>
          <p:nvPr>
            <p:ph type="body" idx="1"/>
          </p:nvPr>
        </p:nvSpPr>
        <p:spPr>
          <a:xfrm>
            <a:off x="1219200" y="2336800"/>
            <a:ext cx="16510000" cy="830263"/>
          </a:xfrm>
        </p:spPr>
        <p:txBody>
          <a:bodyPr>
            <a:normAutofit fontScale="77500" lnSpcReduction="20000"/>
          </a:bodyPr>
          <a:lstStyle/>
          <a:p>
            <a:pPr marL="0" indent="0">
              <a:buNone/>
            </a:pPr>
            <a:r>
              <a:rPr lang="pt-BR" i="1" dirty="0" smtClean="0">
                <a:effectLst>
                  <a:outerShdw blurRad="38100" dist="38100" dir="2700000" algn="tl">
                    <a:srgbClr val="000000">
                      <a:alpha val="43137"/>
                    </a:srgbClr>
                  </a:outerShdw>
                </a:effectLst>
              </a:rPr>
              <a:t>Tendências de Pesquisa</a:t>
            </a:r>
            <a:endParaRPr lang="pt-BR" dirty="0"/>
          </a:p>
        </p:txBody>
      </p:sp>
      <p:sp>
        <p:nvSpPr>
          <p:cNvPr id="7" name="Espaço Reservado para Texto 2"/>
          <p:cNvSpPr txBox="1">
            <a:spLocks/>
          </p:cNvSpPr>
          <p:nvPr/>
        </p:nvSpPr>
        <p:spPr>
          <a:xfrm>
            <a:off x="1219200" y="3490959"/>
            <a:ext cx="9040368"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685800" indent="-685800"/>
            <a:r>
              <a:rPr lang="en-GB" i="1" dirty="0" smtClean="0">
                <a:effectLst>
                  <a:outerShdw blurRad="38100" dist="38100" dir="2700000" algn="tl">
                    <a:srgbClr val="000000">
                      <a:alpha val="43137"/>
                    </a:srgbClr>
                  </a:outerShdw>
                </a:effectLst>
              </a:rPr>
              <a:t>Publicações Por Organizações </a:t>
            </a:r>
            <a:endParaRPr lang="pt-BR" dirty="0"/>
          </a:p>
        </p:txBody>
      </p:sp>
    </p:spTree>
    <p:extLst>
      <p:ext uri="{BB962C8B-B14F-4D97-AF65-F5344CB8AC3E}">
        <p14:creationId xmlns:p14="http://schemas.microsoft.com/office/powerpoint/2010/main" val="3018870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5.2. Tendências de Patentes e Redes de P&amp;D</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19</a:t>
            </a:fld>
            <a:endParaRPr lang="en-US"/>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b="1" dirty="0" smtClean="0">
                <a:effectLst>
                  <a:outerShdw blurRad="38100" dist="38100" dir="2700000" algn="tl">
                    <a:srgbClr val="000000">
                      <a:alpha val="43137"/>
                    </a:srgbClr>
                  </a:outerShdw>
                </a:effectLst>
              </a:rPr>
              <a:t>5.2.1. Global TIS – </a:t>
            </a:r>
            <a:r>
              <a:rPr lang="pt-BR" b="1" i="1" dirty="0" smtClean="0">
                <a:effectLst>
                  <a:outerShdw blurRad="38100" dist="38100" dir="2700000" algn="tl">
                    <a:srgbClr val="000000">
                      <a:alpha val="43137"/>
                    </a:srgbClr>
                  </a:outerShdw>
                </a:effectLst>
              </a:rPr>
              <a:t>Patentes por Período Temporal</a:t>
            </a:r>
            <a:endParaRPr lang="pt-BR" dirty="0"/>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0676" y="4355117"/>
            <a:ext cx="14098524" cy="8461339"/>
          </a:xfrm>
          <a:prstGeom prst="rect">
            <a:avLst/>
          </a:prstGeom>
        </p:spPr>
      </p:pic>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35719" y="8585786"/>
            <a:ext cx="3151618" cy="3151618"/>
          </a:xfrm>
          <a:prstGeom prst="rect">
            <a:avLst/>
          </a:prstGeom>
        </p:spPr>
      </p:pic>
    </p:spTree>
    <p:extLst>
      <p:ext uri="{BB962C8B-B14F-4D97-AF65-F5344CB8AC3E}">
        <p14:creationId xmlns:p14="http://schemas.microsoft.com/office/powerpoint/2010/main" val="1118396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1. Redes 5G</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a:t>
            </a:fld>
            <a:endParaRPr lang="en-US"/>
          </a:p>
        </p:txBody>
      </p:sp>
      <p:pic>
        <p:nvPicPr>
          <p:cNvPr id="5" name="Picture 2" descr="https://lh7-rt.googleusercontent.com/slidesz/AGV_vUci5eQLIIVKlSzg7_kDj1q6ePa5mamnsXt4tB32DmXSM7sbV3WVjb9vUwkvilL7tEjUS5mkNc_oxV8XDM5ezzZHdj_gJYPdcf4KcNxJZyBb8nD1zq3QZgg0X3A9lTgbhTN3u_bOqg=nw?key=mn0f1uPmlqnSD2qKnI4kY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959" y="4346394"/>
            <a:ext cx="12866141" cy="7002072"/>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485;g28a8dc1d3fe_0_189"/>
          <p:cNvSpPr txBox="1">
            <a:spLocks noGrp="1"/>
          </p:cNvSpPr>
          <p:nvPr>
            <p:ph type="body" idx="4294967295"/>
          </p:nvPr>
        </p:nvSpPr>
        <p:spPr>
          <a:xfrm>
            <a:off x="5539880" y="11620818"/>
            <a:ext cx="11512297" cy="906842"/>
          </a:xfrm>
          <a:prstGeom prst="rect">
            <a:avLst/>
          </a:prstGeom>
        </p:spPr>
        <p:txBody>
          <a:bodyPr spcFirstLastPara="1" wrap="square" lIns="91450" tIns="45725" rIns="91450" bIns="45725" anchor="t" anchorCtr="0">
            <a:normAutofit/>
          </a:bodyPr>
          <a:lstStyle/>
          <a:p>
            <a:pPr marL="0" indent="0">
              <a:buNone/>
            </a:pPr>
            <a:r>
              <a:rPr lang="pt-BR" sz="3600" dirty="0" smtClean="0">
                <a:solidFill>
                  <a:schemeClr val="tx1"/>
                </a:solidFill>
                <a:latin typeface="Work Sans" panose="020B0604020202020204" charset="0"/>
              </a:rPr>
              <a:t>Aplicações </a:t>
            </a:r>
            <a:r>
              <a:rPr lang="pt-BR" sz="3600" dirty="0">
                <a:solidFill>
                  <a:schemeClr val="tx1"/>
                </a:solidFill>
                <a:latin typeface="Work Sans" panose="020B0604020202020204" charset="0"/>
              </a:rPr>
              <a:t>para 5G baseadas em Day et al. (2020</a:t>
            </a:r>
            <a:r>
              <a:rPr lang="pt-BR" sz="3600" dirty="0" smtClean="0">
                <a:solidFill>
                  <a:schemeClr val="tx1"/>
                </a:solidFill>
                <a:latin typeface="Work Sans" panose="020B0604020202020204" charset="0"/>
              </a:rPr>
              <a:t>)</a:t>
            </a:r>
            <a:endParaRPr lang="pt-BR" sz="3600" dirty="0">
              <a:solidFill>
                <a:schemeClr val="tx1"/>
              </a:solidFill>
              <a:latin typeface="Work Sans" panose="020B0604020202020204" charset="0"/>
            </a:endParaRPr>
          </a:p>
        </p:txBody>
      </p:sp>
      <p:sp>
        <p:nvSpPr>
          <p:cNvPr id="7" name="Google Shape;484;g28a8dc1d3fe_0_189"/>
          <p:cNvSpPr txBox="1">
            <a:spLocks noGrp="1"/>
          </p:cNvSpPr>
          <p:nvPr>
            <p:ph type="body" idx="1"/>
          </p:nvPr>
        </p:nvSpPr>
        <p:spPr>
          <a:xfrm>
            <a:off x="1219200" y="2336800"/>
            <a:ext cx="16509900" cy="830400"/>
          </a:xfrm>
          <a:prstGeom prst="rect">
            <a:avLst/>
          </a:prstGeom>
          <a:noFill/>
          <a:ln>
            <a:noFill/>
          </a:ln>
        </p:spPr>
        <p:txBody>
          <a:bodyPr spcFirstLastPara="1" wrap="square" lIns="91425" tIns="45700" rIns="91425" bIns="45700" anchor="t" anchorCtr="0">
            <a:normAutofit fontScale="55000" lnSpcReduction="20000"/>
          </a:bodyPr>
          <a:lstStyle/>
          <a:p>
            <a:pPr marL="0" lvl="0" indent="0">
              <a:buNone/>
            </a:pPr>
            <a:r>
              <a:rPr lang="pt-BR" dirty="0" smtClean="0"/>
              <a:t>Internet rápida de baixa latência </a:t>
            </a:r>
            <a:r>
              <a:rPr lang="pt-BR" dirty="0"/>
              <a:t>com alto </a:t>
            </a:r>
            <a:r>
              <a:rPr lang="pt-BR" dirty="0" smtClean="0"/>
              <a:t>throughput e capacidade de </a:t>
            </a:r>
            <a:r>
              <a:rPr lang="pt-BR" dirty="0" err="1" smtClean="0"/>
              <a:t>sicronização</a:t>
            </a:r>
            <a:endParaRPr dirty="0"/>
          </a:p>
        </p:txBody>
      </p:sp>
    </p:spTree>
    <p:extLst>
      <p:ext uri="{BB962C8B-B14F-4D97-AF65-F5344CB8AC3E}">
        <p14:creationId xmlns:p14="http://schemas.microsoft.com/office/powerpoint/2010/main" val="1436365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Global TIS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20</a:t>
            </a:fld>
            <a:endParaRPr lang="en-US"/>
          </a:p>
        </p:txBody>
      </p:sp>
      <p:sp>
        <p:nvSpPr>
          <p:cNvPr id="5"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75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i="1" dirty="0" smtClean="0">
                <a:effectLst>
                  <a:outerShdw blurRad="38100" dist="38100" dir="2700000" algn="tl">
                    <a:srgbClr val="000000">
                      <a:alpha val="43137"/>
                    </a:srgbClr>
                  </a:outerShdw>
                </a:effectLst>
              </a:rPr>
              <a:t>Tendências de Inovação - Patentes por Domínio Tecnológico</a:t>
            </a:r>
            <a:endParaRPr lang="pt-BR" dirty="0"/>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1183" y="4039708"/>
            <a:ext cx="14226034" cy="8537864"/>
          </a:xfrm>
          <a:prstGeom prst="rect">
            <a:avLst/>
          </a:prstGeom>
        </p:spPr>
      </p:pic>
    </p:spTree>
    <p:extLst>
      <p:ext uri="{BB962C8B-B14F-4D97-AF65-F5344CB8AC3E}">
        <p14:creationId xmlns:p14="http://schemas.microsoft.com/office/powerpoint/2010/main" val="32432698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5.2.3. Global TIS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21</a:t>
            </a:fld>
            <a:endParaRPr lang="en-US"/>
          </a:p>
        </p:txBody>
      </p:sp>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0582" y="3976688"/>
            <a:ext cx="14093891" cy="8458557"/>
          </a:xfrm>
          <a:prstGeom prst="rect">
            <a:avLst/>
          </a:prstGeom>
        </p:spPr>
      </p:pic>
      <p:sp>
        <p:nvSpPr>
          <p:cNvPr id="6"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4400" i="1" dirty="0" smtClean="0">
                <a:effectLst>
                  <a:outerShdw blurRad="38100" dist="38100" dir="2700000" algn="tl">
                    <a:srgbClr val="000000">
                      <a:alpha val="43137"/>
                    </a:srgbClr>
                  </a:outerShdw>
                </a:effectLst>
              </a:rPr>
              <a:t>Tendências de Inovação - Patentes </a:t>
            </a:r>
            <a:r>
              <a:rPr lang="pt-BR" sz="4400" i="1" dirty="0">
                <a:effectLst>
                  <a:outerShdw blurRad="38100" dist="38100" dir="2700000" algn="tl">
                    <a:srgbClr val="000000">
                      <a:alpha val="43137"/>
                    </a:srgbClr>
                  </a:outerShdw>
                </a:effectLst>
              </a:rPr>
              <a:t>por Organizações</a:t>
            </a:r>
            <a:endParaRPr lang="pt-BR" sz="4400" dirty="0"/>
          </a:p>
        </p:txBody>
      </p:sp>
    </p:spTree>
    <p:extLst>
      <p:ext uri="{BB962C8B-B14F-4D97-AF65-F5344CB8AC3E}">
        <p14:creationId xmlns:p14="http://schemas.microsoft.com/office/powerpoint/2010/main" val="1806845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g28a8dc1d3fe_0_196"/>
          <p:cNvSpPr txBox="1">
            <a:spLocks noGrp="1"/>
          </p:cNvSpPr>
          <p:nvPr>
            <p:ph type="title"/>
          </p:nvPr>
        </p:nvSpPr>
        <p:spPr>
          <a:xfrm>
            <a:off x="754784" y="653333"/>
            <a:ext cx="22715700" cy="1527300"/>
          </a:xfrm>
          <a:prstGeom prst="rect">
            <a:avLst/>
          </a:prstGeom>
          <a:noFill/>
          <a:ln>
            <a:noFill/>
          </a:ln>
        </p:spPr>
        <p:txBody>
          <a:bodyPr spcFirstLastPara="1" wrap="square" lIns="91425" tIns="45700" rIns="91425" bIns="45700" anchor="b" anchorCtr="0">
            <a:noAutofit/>
          </a:bodyPr>
          <a:lstStyle/>
          <a:p>
            <a:pPr lvl="0"/>
            <a:r>
              <a:rPr lang="pt-BR" dirty="0">
                <a:effectLst>
                  <a:outerShdw blurRad="38100" dist="38100" dir="2700000" algn="tl">
                    <a:srgbClr val="000000">
                      <a:alpha val="43137"/>
                    </a:srgbClr>
                  </a:outerShdw>
                </a:effectLst>
              </a:rPr>
              <a:t>5.2.3. Global </a:t>
            </a:r>
            <a:r>
              <a:rPr lang="pt-BR" dirty="0" smtClean="0">
                <a:effectLst>
                  <a:outerShdw blurRad="38100" dist="38100" dir="2700000" algn="tl">
                    <a:srgbClr val="000000">
                      <a:alpha val="43137"/>
                    </a:srgbClr>
                  </a:outerShdw>
                </a:effectLst>
              </a:rPr>
              <a:t>TIS</a:t>
            </a:r>
            <a:endParaRPr dirty="0"/>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4400" i="1" dirty="0" smtClean="0">
                <a:effectLst>
                  <a:outerShdw blurRad="38100" dist="38100" dir="2700000" algn="tl">
                    <a:srgbClr val="000000">
                      <a:alpha val="43137"/>
                    </a:srgbClr>
                  </a:outerShdw>
                </a:effectLst>
              </a:rPr>
              <a:t>Tendências de Inovação - Patentes </a:t>
            </a:r>
            <a:r>
              <a:rPr lang="pt-BR" sz="4400" i="1" dirty="0">
                <a:effectLst>
                  <a:outerShdw blurRad="38100" dist="38100" dir="2700000" algn="tl">
                    <a:srgbClr val="000000">
                      <a:alpha val="43137"/>
                    </a:srgbClr>
                  </a:outerShdw>
                </a:effectLst>
              </a:rPr>
              <a:t>por Dependência dos Players</a:t>
            </a:r>
            <a:endParaRPr lang="pt-BR" sz="4400"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22</a:t>
            </a:fld>
            <a:endParaRPr lang="en-US"/>
          </a:p>
        </p:txBody>
      </p:sp>
      <p:pic>
        <p:nvPicPr>
          <p:cNvPr id="6" name="Image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7749" y="3841528"/>
            <a:ext cx="14319099" cy="8593717"/>
          </a:xfrm>
          <a:prstGeom prst="rect">
            <a:avLst/>
          </a:prstGeom>
        </p:spPr>
      </p:pic>
    </p:spTree>
    <p:extLst>
      <p:ext uri="{BB962C8B-B14F-4D97-AF65-F5344CB8AC3E}">
        <p14:creationId xmlns:p14="http://schemas.microsoft.com/office/powerpoint/2010/main" val="39726629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g28a8dc1d3fe_0_196"/>
          <p:cNvSpPr txBox="1">
            <a:spLocks noGrp="1"/>
          </p:cNvSpPr>
          <p:nvPr>
            <p:ph type="title"/>
          </p:nvPr>
        </p:nvSpPr>
        <p:spPr>
          <a:xfrm>
            <a:off x="754784" y="653333"/>
            <a:ext cx="22715700" cy="1527300"/>
          </a:xfrm>
          <a:prstGeom prst="rect">
            <a:avLst/>
          </a:prstGeom>
          <a:noFill/>
          <a:ln>
            <a:noFill/>
          </a:ln>
        </p:spPr>
        <p:txBody>
          <a:bodyPr spcFirstLastPara="1" wrap="square" lIns="91425" tIns="45700" rIns="91425" bIns="45700" anchor="b" anchorCtr="0">
            <a:noAutofit/>
          </a:bodyPr>
          <a:lstStyle/>
          <a:p>
            <a:pPr lvl="0"/>
            <a:r>
              <a:rPr lang="pt-BR" dirty="0">
                <a:effectLst>
                  <a:outerShdw blurRad="38100" dist="38100" dir="2700000" algn="tl">
                    <a:srgbClr val="000000">
                      <a:alpha val="43137"/>
                    </a:srgbClr>
                  </a:outerShdw>
                </a:effectLst>
              </a:rPr>
              <a:t>5.2.3. Global </a:t>
            </a:r>
            <a:r>
              <a:rPr lang="pt-BR" dirty="0" smtClean="0">
                <a:effectLst>
                  <a:outerShdw blurRad="38100" dist="38100" dir="2700000" algn="tl">
                    <a:srgbClr val="000000">
                      <a:alpha val="43137"/>
                    </a:srgbClr>
                  </a:outerShdw>
                </a:effectLst>
              </a:rPr>
              <a:t>TIS</a:t>
            </a:r>
            <a:endParaRPr dirty="0"/>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4400" i="1" dirty="0" smtClean="0">
                <a:effectLst>
                  <a:outerShdw blurRad="38100" dist="38100" dir="2700000" algn="tl">
                    <a:srgbClr val="000000">
                      <a:alpha val="43137"/>
                    </a:srgbClr>
                  </a:outerShdw>
                </a:effectLst>
              </a:rPr>
              <a:t>Tendências de Inovação - Patentes </a:t>
            </a:r>
            <a:r>
              <a:rPr lang="pt-BR" sz="4400" i="1" dirty="0">
                <a:effectLst>
                  <a:outerShdw blurRad="38100" dist="38100" dir="2700000" algn="tl">
                    <a:srgbClr val="000000">
                      <a:alpha val="43137"/>
                    </a:srgbClr>
                  </a:outerShdw>
                </a:effectLst>
              </a:rPr>
              <a:t>por Dependência dos Players</a:t>
            </a:r>
            <a:endParaRPr lang="pt-BR" sz="4400"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23</a:t>
            </a:fld>
            <a:endParaRPr lang="en-US"/>
          </a:p>
        </p:txBody>
      </p:sp>
      <p:pic>
        <p:nvPicPr>
          <p:cNvPr id="6" name="Image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7749" y="3841528"/>
            <a:ext cx="14319099" cy="8593717"/>
          </a:xfrm>
          <a:prstGeom prst="rect">
            <a:avLst/>
          </a:prstGeom>
        </p:spPr>
      </p:pic>
    </p:spTree>
    <p:extLst>
      <p:ext uri="{BB962C8B-B14F-4D97-AF65-F5344CB8AC3E}">
        <p14:creationId xmlns:p14="http://schemas.microsoft.com/office/powerpoint/2010/main" val="19549598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5.2.4. Global </a:t>
            </a:r>
            <a:r>
              <a:rPr lang="pt-BR" dirty="0" smtClean="0">
                <a:effectLst>
                  <a:outerShdw blurRad="38100" dist="38100" dir="2700000" algn="tl">
                    <a:srgbClr val="000000">
                      <a:alpha val="43137"/>
                    </a:srgbClr>
                  </a:outerShdw>
                </a:effectLst>
              </a:rPr>
              <a:t>TIS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24</a:t>
            </a:fld>
            <a:endParaRPr lang="en-US"/>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4400" i="1" dirty="0" smtClean="0">
                <a:effectLst>
                  <a:outerShdw blurRad="38100" dist="38100" dir="2700000" algn="tl">
                    <a:srgbClr val="000000">
                      <a:alpha val="43137"/>
                    </a:srgbClr>
                  </a:outerShdw>
                </a:effectLst>
              </a:rPr>
              <a:t>Tendências de Inovação - Patentes </a:t>
            </a:r>
            <a:r>
              <a:rPr lang="pt-BR" sz="4400" i="1" dirty="0">
                <a:effectLst>
                  <a:outerShdw blurRad="38100" dist="38100" dir="2700000" algn="tl">
                    <a:srgbClr val="000000">
                      <a:alpha val="43137"/>
                    </a:srgbClr>
                  </a:outerShdw>
                </a:effectLst>
              </a:rPr>
              <a:t>por Países de Proteção</a:t>
            </a:r>
            <a:endParaRPr lang="pt-BR" sz="4400" dirty="0"/>
          </a:p>
        </p:txBody>
      </p:sp>
      <p:pic>
        <p:nvPicPr>
          <p:cNvPr id="6" name="Imagem 5"/>
          <p:cNvPicPr>
            <a:picLocks noChangeAspect="1"/>
          </p:cNvPicPr>
          <p:nvPr/>
        </p:nvPicPr>
        <p:blipFill>
          <a:blip r:embed="rId2"/>
          <a:stretch>
            <a:fillRect/>
          </a:stretch>
        </p:blipFill>
        <p:spPr>
          <a:xfrm>
            <a:off x="6580182" y="4300538"/>
            <a:ext cx="7688267" cy="8471556"/>
          </a:xfrm>
          <a:prstGeom prst="rect">
            <a:avLst/>
          </a:prstGeom>
        </p:spPr>
      </p:pic>
    </p:spTree>
    <p:extLst>
      <p:ext uri="{BB962C8B-B14F-4D97-AF65-F5344CB8AC3E}">
        <p14:creationId xmlns:p14="http://schemas.microsoft.com/office/powerpoint/2010/main" val="7886480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6. TIS </a:t>
            </a:r>
            <a:r>
              <a:rPr lang="pt-BR" dirty="0" smtClean="0">
                <a:effectLst>
                  <a:outerShdw blurRad="38100" dist="38100" dir="2700000" algn="tl">
                    <a:srgbClr val="000000">
                      <a:alpha val="43137"/>
                    </a:srgbClr>
                  </a:outerShdw>
                </a:effectLst>
              </a:rPr>
              <a:t>Brasileiro</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25</a:t>
            </a:fld>
            <a:endParaRPr lang="en-US"/>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4400" i="1" dirty="0" smtClean="0">
                <a:effectLst>
                  <a:outerShdw blurRad="38100" dist="38100" dir="2700000" algn="tl">
                    <a:srgbClr val="000000">
                      <a:alpha val="43137"/>
                    </a:srgbClr>
                  </a:outerShdw>
                </a:effectLst>
              </a:rPr>
              <a:t>Tendências de Inovação - Patentes </a:t>
            </a:r>
            <a:r>
              <a:rPr lang="pt-BR" sz="4400" i="1" dirty="0">
                <a:effectLst>
                  <a:outerShdw blurRad="38100" dist="38100" dir="2700000" algn="tl">
                    <a:srgbClr val="000000">
                      <a:alpha val="43137"/>
                    </a:srgbClr>
                  </a:outerShdw>
                </a:effectLst>
              </a:rPr>
              <a:t>por Organização</a:t>
            </a:r>
            <a:endParaRPr lang="pt-BR" sz="4400" dirty="0"/>
          </a:p>
        </p:txBody>
      </p:sp>
      <p:pic>
        <p:nvPicPr>
          <p:cNvPr id="7" name="Image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6991" y="3966005"/>
            <a:ext cx="14111690" cy="8469240"/>
          </a:xfrm>
          <a:prstGeom prst="rect">
            <a:avLst/>
          </a:prstGeom>
        </p:spPr>
      </p:pic>
    </p:spTree>
    <p:extLst>
      <p:ext uri="{BB962C8B-B14F-4D97-AF65-F5344CB8AC3E}">
        <p14:creationId xmlns:p14="http://schemas.microsoft.com/office/powerpoint/2010/main" val="26439992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effectLst>
                  <a:outerShdw blurRad="38100" dist="38100" dir="2700000" algn="tl">
                    <a:srgbClr val="000000">
                      <a:alpha val="43137"/>
                    </a:srgbClr>
                  </a:outerShdw>
                </a:effectLst>
              </a:rPr>
              <a:t>6.2. </a:t>
            </a:r>
            <a:r>
              <a:rPr lang="pt-BR" dirty="0">
                <a:effectLst>
                  <a:outerShdw blurRad="38100" dist="38100" dir="2700000" algn="tl">
                    <a:srgbClr val="000000">
                      <a:alpha val="43137"/>
                    </a:srgbClr>
                  </a:outerShdw>
                </a:effectLst>
              </a:rPr>
              <a:t>TIS </a:t>
            </a:r>
            <a:r>
              <a:rPr lang="pt-BR" dirty="0" smtClean="0">
                <a:effectLst>
                  <a:outerShdw blurRad="38100" dist="38100" dir="2700000" algn="tl">
                    <a:srgbClr val="000000">
                      <a:alpha val="43137"/>
                    </a:srgbClr>
                  </a:outerShdw>
                </a:effectLst>
              </a:rPr>
              <a:t>Brasileiro</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26</a:t>
            </a:fld>
            <a:endParaRPr lang="en-US"/>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4400" i="1" dirty="0" smtClean="0">
                <a:effectLst>
                  <a:outerShdw blurRad="38100" dist="38100" dir="2700000" algn="tl">
                    <a:srgbClr val="000000">
                      <a:alpha val="43137"/>
                    </a:srgbClr>
                  </a:outerShdw>
                </a:effectLst>
              </a:rPr>
              <a:t>Tendências de Inovação - Coautoria </a:t>
            </a:r>
            <a:r>
              <a:rPr lang="pt-BR" sz="4400" i="1" dirty="0">
                <a:effectLst>
                  <a:outerShdw blurRad="38100" dist="38100" dir="2700000" algn="tl">
                    <a:srgbClr val="000000">
                      <a:alpha val="43137"/>
                    </a:srgbClr>
                  </a:outerShdw>
                </a:effectLst>
              </a:rPr>
              <a:t>de Patentes</a:t>
            </a:r>
            <a:endParaRPr lang="pt-BR" sz="4400" dirty="0"/>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1642" y="4610017"/>
            <a:ext cx="13038619" cy="7825228"/>
          </a:xfrm>
          <a:prstGeom prst="rect">
            <a:avLst/>
          </a:prstGeom>
        </p:spPr>
      </p:pic>
    </p:spTree>
    <p:extLst>
      <p:ext uri="{BB962C8B-B14F-4D97-AF65-F5344CB8AC3E}">
        <p14:creationId xmlns:p14="http://schemas.microsoft.com/office/powerpoint/2010/main" val="17666297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effectLst>
                  <a:outerShdw blurRad="38100" dist="38100" dir="2700000" algn="tl">
                    <a:srgbClr val="000000">
                      <a:alpha val="43137"/>
                    </a:srgbClr>
                  </a:outerShdw>
                </a:effectLst>
              </a:rPr>
              <a:t>6.2. </a:t>
            </a:r>
            <a:r>
              <a:rPr lang="pt-BR" dirty="0">
                <a:effectLst>
                  <a:outerShdw blurRad="38100" dist="38100" dir="2700000" algn="tl">
                    <a:srgbClr val="000000">
                      <a:alpha val="43137"/>
                    </a:srgbClr>
                  </a:outerShdw>
                </a:effectLst>
              </a:rPr>
              <a:t>TIS </a:t>
            </a:r>
            <a:r>
              <a:rPr lang="pt-BR" dirty="0" smtClean="0">
                <a:effectLst>
                  <a:outerShdw blurRad="38100" dist="38100" dir="2700000" algn="tl">
                    <a:srgbClr val="000000">
                      <a:alpha val="43137"/>
                    </a:srgbClr>
                  </a:outerShdw>
                </a:effectLst>
              </a:rPr>
              <a:t>Brasileiro</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27</a:t>
            </a:fld>
            <a:endParaRPr lang="en-US"/>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3700" i="1" dirty="0" smtClean="0">
                <a:effectLst>
                  <a:outerShdw blurRad="38100" dist="38100" dir="2700000" algn="tl">
                    <a:srgbClr val="000000">
                      <a:alpha val="43137"/>
                    </a:srgbClr>
                  </a:outerShdw>
                </a:effectLst>
              </a:rPr>
              <a:t>Tendências de Inovação - Um </a:t>
            </a:r>
            <a:r>
              <a:rPr lang="pt-BR" sz="3700" i="1" dirty="0">
                <a:effectLst>
                  <a:outerShdw blurRad="38100" dist="38100" dir="2700000" algn="tl">
                    <a:srgbClr val="000000">
                      <a:alpha val="43137"/>
                    </a:srgbClr>
                  </a:outerShdw>
                </a:effectLst>
              </a:rPr>
              <a:t>olhar para </a:t>
            </a:r>
            <a:r>
              <a:rPr lang="pt-BR" sz="3700" i="1" dirty="0" smtClean="0">
                <a:effectLst>
                  <a:outerShdw blurRad="38100" dist="38100" dir="2700000" algn="tl">
                    <a:srgbClr val="000000">
                      <a:alpha val="43137"/>
                    </a:srgbClr>
                  </a:outerShdw>
                </a:effectLst>
              </a:rPr>
              <a:t>Patentes </a:t>
            </a:r>
            <a:r>
              <a:rPr lang="pt-BR" sz="3700" i="1" dirty="0">
                <a:effectLst>
                  <a:outerShdw blurRad="38100" dist="38100" dir="2700000" algn="tl">
                    <a:srgbClr val="000000">
                      <a:alpha val="43137"/>
                    </a:srgbClr>
                  </a:outerShdw>
                </a:effectLst>
              </a:rPr>
              <a:t>CPFL + State Grid Corporation</a:t>
            </a:r>
            <a:endParaRPr lang="pt-BR" sz="3700" dirty="0">
              <a:effectLst>
                <a:outerShdw blurRad="38100" dist="38100" dir="2700000" algn="tl">
                  <a:srgbClr val="000000">
                    <a:alpha val="43137"/>
                  </a:srgbClr>
                </a:outerShdw>
              </a:effectLst>
            </a:endParaRPr>
          </a:p>
        </p:txBody>
      </p:sp>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1642" y="4610017"/>
            <a:ext cx="13038619" cy="7825228"/>
          </a:xfrm>
          <a:prstGeom prst="rect">
            <a:avLst/>
          </a:prstGeom>
        </p:spPr>
      </p:pic>
    </p:spTree>
    <p:extLst>
      <p:ext uri="{BB962C8B-B14F-4D97-AF65-F5344CB8AC3E}">
        <p14:creationId xmlns:p14="http://schemas.microsoft.com/office/powerpoint/2010/main" val="18546334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6.3.1. TIS </a:t>
            </a:r>
            <a:r>
              <a:rPr lang="pt-BR" dirty="0" smtClean="0">
                <a:effectLst>
                  <a:outerShdw blurRad="38100" dist="38100" dir="2700000" algn="tl">
                    <a:srgbClr val="000000">
                      <a:alpha val="43137"/>
                    </a:srgbClr>
                  </a:outerShdw>
                </a:effectLst>
              </a:rPr>
              <a:t>Brasileiro</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28</a:t>
            </a:fld>
            <a:endParaRPr lang="en-US"/>
          </a:p>
        </p:txBody>
      </p:sp>
      <p:pic>
        <p:nvPicPr>
          <p:cNvPr id="5" name="Imagem 4"/>
          <p:cNvPicPr>
            <a:picLocks noChangeAspect="1"/>
          </p:cNvPicPr>
          <p:nvPr/>
        </p:nvPicPr>
        <p:blipFill>
          <a:blip r:embed="rId2"/>
          <a:stretch>
            <a:fillRect/>
          </a:stretch>
        </p:blipFill>
        <p:spPr>
          <a:xfrm>
            <a:off x="1003355" y="3954022"/>
            <a:ext cx="22940929" cy="7552178"/>
          </a:xfrm>
          <a:prstGeom prst="rect">
            <a:avLst/>
          </a:prstGeom>
        </p:spPr>
      </p:pic>
      <p:sp>
        <p:nvSpPr>
          <p:cNvPr id="6"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3600" i="1" dirty="0" smtClean="0">
                <a:effectLst>
                  <a:outerShdw blurRad="38100" dist="38100" dir="2700000" algn="tl">
                    <a:srgbClr val="000000">
                      <a:alpha val="43137"/>
                    </a:srgbClr>
                  </a:outerShdw>
                </a:effectLst>
              </a:rPr>
              <a:t>Tendências de Pesquisa - Um </a:t>
            </a:r>
            <a:r>
              <a:rPr lang="pt-BR" sz="3600" i="1" dirty="0">
                <a:effectLst>
                  <a:outerShdw blurRad="38100" dist="38100" dir="2700000" algn="tl">
                    <a:srgbClr val="000000">
                      <a:alpha val="43137"/>
                    </a:srgbClr>
                  </a:outerShdw>
                </a:effectLst>
              </a:rPr>
              <a:t>olhar para </a:t>
            </a:r>
            <a:r>
              <a:rPr lang="pt-BR" sz="3600" i="1" dirty="0" smtClean="0">
                <a:effectLst>
                  <a:outerShdw blurRad="38100" dist="38100" dir="2700000" algn="tl">
                    <a:srgbClr val="000000">
                      <a:alpha val="43137"/>
                    </a:srgbClr>
                  </a:outerShdw>
                </a:effectLst>
              </a:rPr>
              <a:t>Publicações </a:t>
            </a:r>
            <a:r>
              <a:rPr lang="pt-BR" sz="3600" i="1" dirty="0">
                <a:effectLst>
                  <a:outerShdw blurRad="38100" dist="38100" dir="2700000" algn="tl">
                    <a:srgbClr val="000000">
                      <a:alpha val="43137"/>
                    </a:srgbClr>
                  </a:outerShdw>
                </a:effectLst>
              </a:rPr>
              <a:t>CPFL + State Grid Corporation</a:t>
            </a:r>
            <a:endParaRPr lang="pt-BR"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497087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6.3.2. TIS Brasileiro - </a:t>
            </a:r>
            <a:r>
              <a:rPr lang="pt-BR" i="1" dirty="0"/>
              <a:t>Publicações por Autores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29</a:t>
            </a:fld>
            <a:endParaRPr lang="en-US"/>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3600" i="1" dirty="0" smtClean="0">
                <a:effectLst>
                  <a:outerShdw blurRad="38100" dist="38100" dir="2700000" algn="tl">
                    <a:srgbClr val="000000">
                      <a:alpha val="43137"/>
                    </a:srgbClr>
                  </a:outerShdw>
                </a:effectLst>
              </a:rPr>
              <a:t>Tendências de Pesquisa - Um </a:t>
            </a:r>
            <a:r>
              <a:rPr lang="pt-BR" sz="3600" i="1" dirty="0">
                <a:effectLst>
                  <a:outerShdw blurRad="38100" dist="38100" dir="2700000" algn="tl">
                    <a:srgbClr val="000000">
                      <a:alpha val="43137"/>
                    </a:srgbClr>
                  </a:outerShdw>
                </a:effectLst>
              </a:rPr>
              <a:t>olhar para </a:t>
            </a:r>
            <a:r>
              <a:rPr lang="pt-BR" sz="3600" i="1" dirty="0" smtClean="0">
                <a:effectLst>
                  <a:outerShdw blurRad="38100" dist="38100" dir="2700000" algn="tl">
                    <a:srgbClr val="000000">
                      <a:alpha val="43137"/>
                    </a:srgbClr>
                  </a:outerShdw>
                </a:effectLst>
              </a:rPr>
              <a:t>Publicações </a:t>
            </a:r>
            <a:r>
              <a:rPr lang="pt-BR" sz="3600" i="1" dirty="0">
                <a:effectLst>
                  <a:outerShdw blurRad="38100" dist="38100" dir="2700000" algn="tl">
                    <a:srgbClr val="000000">
                      <a:alpha val="43137"/>
                    </a:srgbClr>
                  </a:outerShdw>
                </a:effectLst>
              </a:rPr>
              <a:t>CPFL + State Grid Corporation</a:t>
            </a:r>
            <a:endParaRPr lang="pt-BR" sz="3600" dirty="0">
              <a:effectLst>
                <a:outerShdw blurRad="38100" dist="38100" dir="2700000" algn="tl">
                  <a:srgbClr val="000000">
                    <a:alpha val="43137"/>
                  </a:srgbClr>
                </a:outerShdw>
              </a:effectLst>
            </a:endParaRPr>
          </a:p>
        </p:txBody>
      </p:sp>
      <p:pic>
        <p:nvPicPr>
          <p:cNvPr id="6" name="Imagem 5"/>
          <p:cNvPicPr>
            <a:picLocks noChangeAspect="1"/>
          </p:cNvPicPr>
          <p:nvPr/>
        </p:nvPicPr>
        <p:blipFill>
          <a:blip r:embed="rId2"/>
          <a:stretch>
            <a:fillRect/>
          </a:stretch>
        </p:blipFill>
        <p:spPr>
          <a:xfrm>
            <a:off x="1219200" y="3984633"/>
            <a:ext cx="22385317" cy="8054967"/>
          </a:xfrm>
          <a:prstGeom prst="rect">
            <a:avLst/>
          </a:prstGeom>
        </p:spPr>
      </p:pic>
    </p:spTree>
    <p:extLst>
      <p:ext uri="{BB962C8B-B14F-4D97-AF65-F5344CB8AC3E}">
        <p14:creationId xmlns:p14="http://schemas.microsoft.com/office/powerpoint/2010/main" val="24287460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g28a8dc1d3fe_0_196"/>
          <p:cNvSpPr txBox="1">
            <a:spLocks noGrp="1"/>
          </p:cNvSpPr>
          <p:nvPr>
            <p:ph type="title"/>
          </p:nvPr>
        </p:nvSpPr>
        <p:spPr>
          <a:xfrm>
            <a:off x="754784" y="653333"/>
            <a:ext cx="22715700" cy="1527300"/>
          </a:xfrm>
          <a:prstGeom prst="rect">
            <a:avLst/>
          </a:prstGeom>
          <a:noFill/>
          <a:ln>
            <a:noFill/>
          </a:ln>
        </p:spPr>
        <p:txBody>
          <a:bodyPr spcFirstLastPara="1" wrap="square" lIns="91425" tIns="45700" rIns="91425" bIns="45700" anchor="b" anchorCtr="0">
            <a:noAutofit/>
          </a:bodyPr>
          <a:lstStyle/>
          <a:p>
            <a:pPr lvl="0"/>
            <a:r>
              <a:rPr lang="pt-BR" dirty="0">
                <a:effectLst>
                  <a:outerShdw blurRad="38100" dist="38100" dir="2700000" algn="tl">
                    <a:srgbClr val="000000">
                      <a:alpha val="43137"/>
                    </a:srgbClr>
                  </a:outerShdw>
                </a:effectLst>
              </a:rPr>
              <a:t>1.1. Redes 6G</a:t>
            </a:r>
            <a:endParaRPr dirty="0"/>
          </a:p>
        </p:txBody>
      </p:sp>
      <p:sp>
        <p:nvSpPr>
          <p:cNvPr id="5" name="Google Shape;484;g28a8dc1d3fe_0_189"/>
          <p:cNvSpPr txBox="1">
            <a:spLocks/>
          </p:cNvSpPr>
          <p:nvPr/>
        </p:nvSpPr>
        <p:spPr>
          <a:xfrm>
            <a:off x="1219200" y="2336800"/>
            <a:ext cx="19245072" cy="8304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2700" dirty="0" smtClean="0"/>
              <a:t>Internet ultra rápida de ultra baixa latência com altíssimo throughput e alta capacidade de sincronização</a:t>
            </a:r>
            <a:endParaRPr lang="pt-BR" sz="2700" dirty="0"/>
          </a:p>
        </p:txBody>
      </p:sp>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4151536"/>
            <a:ext cx="11553686" cy="8171236"/>
          </a:xfrm>
          <a:prstGeom prst="rect">
            <a:avLst/>
          </a:prstGeom>
        </p:spPr>
      </p:pic>
      <p:sp>
        <p:nvSpPr>
          <p:cNvPr id="2" name="CaixaDeTexto 1"/>
          <p:cNvSpPr txBox="1"/>
          <p:nvPr/>
        </p:nvSpPr>
        <p:spPr>
          <a:xfrm>
            <a:off x="10058400" y="11722608"/>
            <a:ext cx="11119103" cy="1200329"/>
          </a:xfrm>
          <a:prstGeom prst="rect">
            <a:avLst/>
          </a:prstGeom>
          <a:noFill/>
        </p:spPr>
        <p:txBody>
          <a:bodyPr wrap="square" rtlCol="0">
            <a:spAutoFit/>
          </a:bodyPr>
          <a:lstStyle/>
          <a:p>
            <a:r>
              <a:rPr lang="pt-BR" sz="3600" dirty="0"/>
              <a:t>Cenários para 6G até 2030 - “Diagrama da Roda” (Baseado em ITU, 2023 e Qualcomm, 2025)</a:t>
            </a:r>
            <a:endParaRPr lang="pt-BR" sz="3600" dirty="0">
              <a:effectLst/>
            </a:endParaRPr>
          </a:p>
        </p:txBody>
      </p:sp>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67913" y="5769305"/>
            <a:ext cx="4856494" cy="4856494"/>
          </a:xfrm>
          <a:prstGeom prst="rect">
            <a:avLst/>
          </a:prstGeom>
        </p:spPr>
      </p:pic>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7. Considerações Finais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30</a:t>
            </a:fld>
            <a:endParaRPr lang="en-US"/>
          </a:p>
        </p:txBody>
      </p:sp>
      <p:sp>
        <p:nvSpPr>
          <p:cNvPr id="4" name="Espaço Reservado para Texto 3"/>
          <p:cNvSpPr>
            <a:spLocks noGrp="1"/>
          </p:cNvSpPr>
          <p:nvPr>
            <p:ph type="body" idx="1"/>
          </p:nvPr>
        </p:nvSpPr>
        <p:spPr/>
        <p:txBody>
          <a:bodyPr>
            <a:normAutofit fontScale="62500" lnSpcReduction="20000"/>
          </a:bodyPr>
          <a:lstStyle/>
          <a:p>
            <a:pPr algn="just">
              <a:lnSpc>
                <a:spcPct val="150000"/>
              </a:lnSpc>
              <a:spcBef>
                <a:spcPts val="600"/>
              </a:spcBef>
            </a:pPr>
            <a:r>
              <a:rPr lang="pt-BR" dirty="0" smtClean="0"/>
              <a:t> </a:t>
            </a:r>
            <a:r>
              <a:rPr lang="pt-BR" sz="6000" dirty="0"/>
              <a:t>A análise das </a:t>
            </a:r>
            <a:r>
              <a:rPr lang="pt-BR" sz="6000" dirty="0">
                <a:solidFill>
                  <a:schemeClr val="accent4">
                    <a:lumMod val="75000"/>
                  </a:schemeClr>
                </a:solidFill>
              </a:rPr>
              <a:t>Funções 2 e 3 </a:t>
            </a:r>
            <a:r>
              <a:rPr lang="pt-BR" sz="6000" dirty="0"/>
              <a:t>revela que </a:t>
            </a:r>
            <a:r>
              <a:rPr lang="pt-BR" sz="6000" dirty="0" smtClean="0"/>
              <a:t>o </a:t>
            </a:r>
            <a:r>
              <a:rPr lang="pt-BR" sz="6000" dirty="0" smtClean="0">
                <a:solidFill>
                  <a:schemeClr val="accent6">
                    <a:lumMod val="50000"/>
                  </a:schemeClr>
                </a:solidFill>
              </a:rPr>
              <a:t>Fluxo de Conhecimento </a:t>
            </a:r>
            <a:r>
              <a:rPr lang="pt-BR" sz="6000" dirty="0" smtClean="0"/>
              <a:t>global </a:t>
            </a:r>
            <a:r>
              <a:rPr lang="pt-BR" sz="6000" dirty="0"/>
              <a:t>é </a:t>
            </a:r>
            <a:r>
              <a:rPr lang="pt-BR" sz="6000" dirty="0" smtClean="0"/>
              <a:t>liderado </a:t>
            </a:r>
            <a:r>
              <a:rPr lang="pt-BR" sz="6000" dirty="0"/>
              <a:t>por países como China e EUA, enquanto o Brasil apresenta crescimento pontual. A difusão </a:t>
            </a:r>
            <a:r>
              <a:rPr lang="pt-BR" sz="6000" dirty="0" smtClean="0"/>
              <a:t>ainda </a:t>
            </a:r>
            <a:r>
              <a:rPr lang="pt-BR" sz="6000" dirty="0"/>
              <a:t>é fragmentada, embora haja esforços colaborativos relevantes, como </a:t>
            </a:r>
            <a:r>
              <a:rPr lang="pt-BR" sz="6000" dirty="0">
                <a:solidFill>
                  <a:schemeClr val="accent4">
                    <a:lumMod val="75000"/>
                  </a:schemeClr>
                </a:solidFill>
              </a:rPr>
              <a:t>CPFL </a:t>
            </a:r>
            <a:r>
              <a:rPr lang="pt-BR" sz="6000" dirty="0">
                <a:solidFill>
                  <a:schemeClr val="tx1"/>
                </a:solidFill>
              </a:rPr>
              <a:t>e</a:t>
            </a:r>
            <a:r>
              <a:rPr lang="pt-BR" sz="6000" dirty="0">
                <a:solidFill>
                  <a:schemeClr val="accent4">
                    <a:lumMod val="75000"/>
                  </a:schemeClr>
                </a:solidFill>
              </a:rPr>
              <a:t> State Grid</a:t>
            </a:r>
            <a:r>
              <a:rPr lang="pt-BR" sz="6000" dirty="0"/>
              <a:t>. </a:t>
            </a:r>
          </a:p>
          <a:p>
            <a:pPr algn="just">
              <a:lnSpc>
                <a:spcPct val="150000"/>
              </a:lnSpc>
              <a:spcBef>
                <a:spcPts val="600"/>
              </a:spcBef>
            </a:pPr>
            <a:r>
              <a:rPr lang="pt-BR" sz="6000" dirty="0" smtClean="0"/>
              <a:t> O </a:t>
            </a:r>
            <a:r>
              <a:rPr lang="pt-BR" sz="6000" dirty="0"/>
              <a:t>TIS brasileiro mostra inserção </a:t>
            </a:r>
            <a:r>
              <a:rPr lang="pt-BR" sz="6000" dirty="0" smtClean="0"/>
              <a:t>com os </a:t>
            </a:r>
            <a:r>
              <a:rPr lang="pt-BR" sz="6000" dirty="0"/>
              <a:t>fluxos globais, mas carece de articulação estrutural para </a:t>
            </a:r>
            <a:r>
              <a:rPr lang="pt-BR" sz="6000" dirty="0">
                <a:solidFill>
                  <a:schemeClr val="accent4">
                    <a:lumMod val="75000"/>
                  </a:schemeClr>
                </a:solidFill>
              </a:rPr>
              <a:t>consolidar sua autonomia</a:t>
            </a:r>
            <a:r>
              <a:rPr lang="pt-BR" sz="6000" dirty="0"/>
              <a:t>. </a:t>
            </a:r>
          </a:p>
          <a:p>
            <a:pPr algn="just">
              <a:lnSpc>
                <a:spcPct val="150000"/>
              </a:lnSpc>
              <a:spcBef>
                <a:spcPts val="600"/>
              </a:spcBef>
            </a:pPr>
            <a:r>
              <a:rPr lang="pt-BR" sz="6000" dirty="0" smtClean="0"/>
              <a:t> Fortalecer </a:t>
            </a:r>
            <a:r>
              <a:rPr lang="pt-BR" sz="6000" dirty="0"/>
              <a:t>redes institucionais, </a:t>
            </a:r>
            <a:r>
              <a:rPr lang="pt-BR" sz="6000" dirty="0">
                <a:solidFill>
                  <a:schemeClr val="accent4">
                    <a:lumMod val="75000"/>
                  </a:schemeClr>
                </a:solidFill>
              </a:rPr>
              <a:t>ampliar</a:t>
            </a:r>
            <a:r>
              <a:rPr lang="pt-BR" sz="6000" dirty="0"/>
              <a:t> colaborações e proteger inovações </a:t>
            </a:r>
            <a:r>
              <a:rPr lang="pt-BR" sz="6000" dirty="0">
                <a:solidFill>
                  <a:schemeClr val="accent6">
                    <a:lumMod val="50000"/>
                  </a:schemeClr>
                </a:solidFill>
              </a:rPr>
              <a:t>via</a:t>
            </a:r>
            <a:r>
              <a:rPr lang="pt-BR" sz="6000" dirty="0">
                <a:solidFill>
                  <a:schemeClr val="accent6"/>
                </a:solidFill>
              </a:rPr>
              <a:t> </a:t>
            </a:r>
            <a:r>
              <a:rPr lang="pt-BR" sz="6000" dirty="0">
                <a:solidFill>
                  <a:schemeClr val="accent4">
                    <a:lumMod val="75000"/>
                  </a:schemeClr>
                </a:solidFill>
              </a:rPr>
              <a:t>patentes</a:t>
            </a:r>
            <a:r>
              <a:rPr lang="pt-BR" sz="6000" dirty="0">
                <a:solidFill>
                  <a:schemeClr val="accent6"/>
                </a:solidFill>
              </a:rPr>
              <a:t> </a:t>
            </a:r>
            <a:r>
              <a:rPr lang="pt-BR" sz="6000" dirty="0"/>
              <a:t>são passos cruciais. </a:t>
            </a:r>
          </a:p>
          <a:p>
            <a:pPr algn="just">
              <a:lnSpc>
                <a:spcPct val="150000"/>
              </a:lnSpc>
              <a:spcBef>
                <a:spcPts val="600"/>
              </a:spcBef>
            </a:pPr>
            <a:r>
              <a:rPr lang="pt-BR" sz="6000" dirty="0" smtClean="0"/>
              <a:t> As </a:t>
            </a:r>
            <a:r>
              <a:rPr lang="pt-BR" sz="6000" dirty="0"/>
              <a:t>evidências sugerem que o Brasil possui potencial, mas </a:t>
            </a:r>
            <a:r>
              <a:rPr lang="pt-BR" sz="6000" dirty="0">
                <a:solidFill>
                  <a:schemeClr val="accent4">
                    <a:lumMod val="75000"/>
                  </a:schemeClr>
                </a:solidFill>
              </a:rPr>
              <a:t>depende</a:t>
            </a:r>
            <a:r>
              <a:rPr lang="pt-BR" sz="6000" dirty="0"/>
              <a:t> de </a:t>
            </a:r>
            <a:r>
              <a:rPr lang="pt-BR" sz="6000" dirty="0">
                <a:solidFill>
                  <a:schemeClr val="accent4">
                    <a:lumMod val="75000"/>
                  </a:schemeClr>
                </a:solidFill>
              </a:rPr>
              <a:t>políticas mais robustas</a:t>
            </a:r>
            <a:r>
              <a:rPr lang="pt-BR" sz="6000" dirty="0">
                <a:solidFill>
                  <a:schemeClr val="accent6"/>
                </a:solidFill>
              </a:rPr>
              <a:t> </a:t>
            </a:r>
            <a:r>
              <a:rPr lang="pt-BR" sz="6000" dirty="0"/>
              <a:t>para fortalecer seu papel em </a:t>
            </a:r>
            <a:r>
              <a:rPr lang="pt-BR" sz="6000" dirty="0">
                <a:solidFill>
                  <a:schemeClr val="accent4">
                    <a:lumMod val="75000"/>
                  </a:schemeClr>
                </a:solidFill>
              </a:rPr>
              <a:t>redes inteligentes e micro redes com 5G/6G</a:t>
            </a:r>
            <a:r>
              <a:rPr lang="pt-BR" sz="6000" dirty="0" smtClean="0">
                <a:solidFill>
                  <a:schemeClr val="accent4">
                    <a:lumMod val="75000"/>
                  </a:schemeClr>
                </a:solidFill>
              </a:rPr>
              <a:t>.</a:t>
            </a:r>
            <a:endParaRPr lang="pt-BR" sz="6000" dirty="0">
              <a:solidFill>
                <a:schemeClr val="accent4">
                  <a:lumMod val="75000"/>
                </a:schemeClr>
              </a:solidFill>
            </a:endParaRPr>
          </a:p>
        </p:txBody>
      </p:sp>
    </p:spTree>
    <p:extLst>
      <p:ext uri="{BB962C8B-B14F-4D97-AF65-F5344CB8AC3E}">
        <p14:creationId xmlns:p14="http://schemas.microsoft.com/office/powerpoint/2010/main" val="8055614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g2f698b3e86b_0_1"/>
          <p:cNvSpPr txBox="1">
            <a:spLocks noGrp="1"/>
          </p:cNvSpPr>
          <p:nvPr>
            <p:ph type="title"/>
          </p:nvPr>
        </p:nvSpPr>
        <p:spPr>
          <a:xfrm>
            <a:off x="1211984" y="653333"/>
            <a:ext cx="22715700" cy="1527300"/>
          </a:xfrm>
          <a:prstGeom prst="rect">
            <a:avLst/>
          </a:prstGeom>
          <a:noFill/>
          <a:ln>
            <a:noFill/>
          </a:ln>
        </p:spPr>
        <p:txBody>
          <a:bodyPr spcFirstLastPara="1" wrap="square" lIns="91450" tIns="45725" rIns="91450" bIns="45725" anchor="b" anchorCtr="0">
            <a:noAutofit/>
          </a:bodyPr>
          <a:lstStyle/>
          <a:p>
            <a:pPr marL="0" lvl="0" indent="0" algn="l" rtl="0">
              <a:spcBef>
                <a:spcPts val="0"/>
              </a:spcBef>
              <a:spcAft>
                <a:spcPts val="0"/>
              </a:spcAft>
              <a:buNone/>
            </a:pPr>
            <a:r>
              <a:rPr lang="en-US"/>
              <a:t>ACKNOWLEDGMENTS &amp; DISCLAIMER</a:t>
            </a:r>
            <a:endParaRPr/>
          </a:p>
        </p:txBody>
      </p:sp>
      <p:sp>
        <p:nvSpPr>
          <p:cNvPr id="583" name="Google Shape;583;g2f698b3e86b_0_1"/>
          <p:cNvSpPr txBox="1"/>
          <p:nvPr/>
        </p:nvSpPr>
        <p:spPr>
          <a:xfrm>
            <a:off x="5022024" y="3698478"/>
            <a:ext cx="14183400" cy="8179800"/>
          </a:xfrm>
          <a:prstGeom prst="rect">
            <a:avLst/>
          </a:prstGeom>
          <a:noFill/>
          <a:ln>
            <a:noFill/>
          </a:ln>
        </p:spPr>
        <p:txBody>
          <a:bodyPr spcFirstLastPara="1" wrap="square" lIns="91450" tIns="45725" rIns="91450" bIns="45725" anchor="t" anchorCtr="0">
            <a:spAutoFit/>
          </a:bodyPr>
          <a:lstStyle/>
          <a:p>
            <a:pPr marL="0" lvl="0" indent="0" algn="just" rtl="0">
              <a:lnSpc>
                <a:spcPct val="107000"/>
              </a:lnSpc>
              <a:spcBef>
                <a:spcPts val="1600"/>
              </a:spcBef>
              <a:spcAft>
                <a:spcPts val="0"/>
              </a:spcAft>
              <a:buNone/>
            </a:pPr>
            <a:r>
              <a:rPr lang="en-US" sz="3700" b="1">
                <a:solidFill>
                  <a:srgbClr val="414141"/>
                </a:solidFill>
                <a:latin typeface="Work Sans"/>
                <a:ea typeface="Work Sans"/>
                <a:cs typeface="Work Sans"/>
                <a:sym typeface="Work Sans"/>
              </a:rPr>
              <a:t>This work has been performed within the framework of the FAPESP Engineering Research Center (ERC) Program under FAPESP grant agreement #2021/00199-8 (SMARTNESS).</a:t>
            </a:r>
            <a:endParaRPr sz="3700" b="1">
              <a:solidFill>
                <a:srgbClr val="414141"/>
              </a:solidFill>
              <a:latin typeface="Work Sans"/>
              <a:ea typeface="Work Sans"/>
              <a:cs typeface="Work Sans"/>
              <a:sym typeface="Work Sans"/>
            </a:endParaRPr>
          </a:p>
          <a:p>
            <a:pPr marL="0" lvl="0" indent="0" algn="just" rtl="0">
              <a:lnSpc>
                <a:spcPct val="107000"/>
              </a:lnSpc>
              <a:spcBef>
                <a:spcPts val="1600"/>
              </a:spcBef>
              <a:spcAft>
                <a:spcPts val="0"/>
              </a:spcAft>
              <a:buNone/>
            </a:pPr>
            <a:r>
              <a:rPr lang="en-US" sz="3700">
                <a:solidFill>
                  <a:srgbClr val="414141"/>
                </a:solidFill>
                <a:latin typeface="Work Sans"/>
                <a:ea typeface="Work Sans"/>
                <a:cs typeface="Work Sans"/>
                <a:sym typeface="Work Sans"/>
              </a:rPr>
              <a:t>The information in this document reflects the SMARTNESS ERC’s view, but the partner institutions of SMARTNESS are not liable for any use that may be made of any of the information contained therein. The opinions, hypotheses and conclusions or recommendations expressed in this material are the responsibility of the author(s) and do not necessarily reflect FAPESP's vision or the other granting authorities. The views expressed are solely those of the authors and do not necessarily represent Ericsson's official standpoint.</a:t>
            </a:r>
            <a:endParaRPr sz="3700">
              <a:solidFill>
                <a:srgbClr val="414141"/>
              </a:solidFill>
              <a:latin typeface="Work Sans"/>
              <a:ea typeface="Work Sans"/>
              <a:cs typeface="Work Sans"/>
              <a:sym typeface="Work Sans"/>
            </a:endParaRPr>
          </a:p>
        </p:txBody>
      </p:sp>
      <p:pic>
        <p:nvPicPr>
          <p:cNvPr id="584" name="Google Shape;584;g2f698b3e86b_0_1"/>
          <p:cNvPicPr preferRelativeResize="0"/>
          <p:nvPr/>
        </p:nvPicPr>
        <p:blipFill>
          <a:blip r:embed="rId3">
            <a:alphaModFix/>
          </a:blip>
          <a:stretch>
            <a:fillRect/>
          </a:stretch>
        </p:blipFill>
        <p:spPr>
          <a:xfrm>
            <a:off x="20567557" y="7084330"/>
            <a:ext cx="2856756" cy="2504423"/>
          </a:xfrm>
          <a:prstGeom prst="rect">
            <a:avLst/>
          </a:prstGeom>
          <a:noFill/>
          <a:ln>
            <a:noFill/>
          </a:ln>
        </p:spPr>
      </p:pic>
      <p:pic>
        <p:nvPicPr>
          <p:cNvPr id="585" name="Google Shape;585;g2f698b3e86b_0_1"/>
          <p:cNvPicPr preferRelativeResize="0"/>
          <p:nvPr/>
        </p:nvPicPr>
        <p:blipFill>
          <a:blip r:embed="rId4">
            <a:alphaModFix/>
          </a:blip>
          <a:stretch>
            <a:fillRect/>
          </a:stretch>
        </p:blipFill>
        <p:spPr>
          <a:xfrm>
            <a:off x="19800159" y="3811334"/>
            <a:ext cx="4577492" cy="1266470"/>
          </a:xfrm>
          <a:prstGeom prst="rect">
            <a:avLst/>
          </a:prstGeom>
          <a:noFill/>
          <a:ln>
            <a:noFill/>
          </a:ln>
        </p:spPr>
      </p:pic>
      <p:pic>
        <p:nvPicPr>
          <p:cNvPr id="586" name="Google Shape;586;g2f698b3e86b_0_1"/>
          <p:cNvPicPr preferRelativeResize="0"/>
          <p:nvPr/>
        </p:nvPicPr>
        <p:blipFill>
          <a:blip r:embed="rId5">
            <a:alphaModFix/>
          </a:blip>
          <a:stretch>
            <a:fillRect/>
          </a:stretch>
        </p:blipFill>
        <p:spPr>
          <a:xfrm>
            <a:off x="933623" y="6439800"/>
            <a:ext cx="3793146" cy="3793146"/>
          </a:xfrm>
          <a:prstGeom prst="rect">
            <a:avLst/>
          </a:prstGeom>
          <a:noFill/>
          <a:ln>
            <a:noFill/>
          </a:ln>
        </p:spPr>
      </p:pic>
      <p:pic>
        <p:nvPicPr>
          <p:cNvPr id="587" name="Google Shape;587;g2f698b3e86b_0_1"/>
          <p:cNvPicPr preferRelativeResize="0"/>
          <p:nvPr/>
        </p:nvPicPr>
        <p:blipFill>
          <a:blip r:embed="rId6">
            <a:alphaModFix/>
          </a:blip>
          <a:stretch>
            <a:fillRect/>
          </a:stretch>
        </p:blipFill>
        <p:spPr>
          <a:xfrm>
            <a:off x="349606" y="11432157"/>
            <a:ext cx="7692058" cy="1750144"/>
          </a:xfrm>
          <a:prstGeom prst="rect">
            <a:avLst/>
          </a:prstGeom>
          <a:noFill/>
          <a:ln>
            <a:noFill/>
          </a:ln>
        </p:spPr>
      </p:pic>
      <p:sp>
        <p:nvSpPr>
          <p:cNvPr id="2" name="Espaço Reservado para Número de Slide 1"/>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3"/>
          <p:cNvSpPr txBox="1">
            <a:spLocks noGrp="1"/>
          </p:cNvSpPr>
          <p:nvPr>
            <p:ph type="title"/>
          </p:nvPr>
        </p:nvSpPr>
        <p:spPr>
          <a:xfrm>
            <a:off x="9829800" y="5162208"/>
            <a:ext cx="13089506" cy="188626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lt1"/>
              </a:buClr>
              <a:buSzPts val="6600"/>
              <a:buFont typeface="Work Sans"/>
              <a:buNone/>
            </a:pPr>
            <a:r>
              <a:rPr lang="pt-BR" dirty="0" smtClean="0"/>
              <a:t>Obrigada!</a:t>
            </a:r>
            <a:endParaRPr dirty="0"/>
          </a:p>
        </p:txBody>
      </p:sp>
      <p:sp>
        <p:nvSpPr>
          <p:cNvPr id="499" name="Google Shape;499;p3"/>
          <p:cNvSpPr>
            <a:spLocks noGrp="1"/>
          </p:cNvSpPr>
          <p:nvPr>
            <p:ph type="pic" idx="2"/>
          </p:nvPr>
        </p:nvSpPr>
        <p:spPr>
          <a:xfrm>
            <a:off x="0" y="-1"/>
            <a:ext cx="9086847" cy="13716001"/>
          </a:xfrm>
          <a:prstGeom prst="rect">
            <a:avLst/>
          </a:prstGeom>
          <a:solidFill>
            <a:srgbClr val="F2F2F2"/>
          </a:solidFill>
          <a:ln>
            <a:noFill/>
          </a:ln>
        </p:spPr>
      </p:sp>
      <p:sp>
        <p:nvSpPr>
          <p:cNvPr id="500" name="Google Shape;500;p3"/>
          <p:cNvSpPr txBox="1">
            <a:spLocks noGrp="1"/>
          </p:cNvSpPr>
          <p:nvPr>
            <p:ph type="body" idx="1"/>
          </p:nvPr>
        </p:nvSpPr>
        <p:spPr>
          <a:xfrm>
            <a:off x="9829800" y="7315200"/>
            <a:ext cx="13089506" cy="4572000"/>
          </a:xfrm>
          <a:prstGeom prst="rect">
            <a:avLst/>
          </a:prstGeom>
          <a:noFill/>
          <a:ln>
            <a:noFill/>
          </a:ln>
        </p:spPr>
        <p:txBody>
          <a:bodyPr spcFirstLastPara="1" wrap="square" lIns="91425" tIns="45700" rIns="91425" bIns="45700" anchor="t" anchorCtr="0">
            <a:normAutofit/>
          </a:bodyPr>
          <a:lstStyle/>
          <a:p>
            <a:pPr marL="0" lvl="0" indent="0" algn="just" rtl="0">
              <a:lnSpc>
                <a:spcPct val="90000"/>
              </a:lnSpc>
              <a:spcBef>
                <a:spcPts val="0"/>
              </a:spcBef>
              <a:spcAft>
                <a:spcPts val="0"/>
              </a:spcAft>
              <a:buClr>
                <a:schemeClr val="lt1"/>
              </a:buClr>
              <a:buSzPts val="5599"/>
              <a:buFont typeface="Work Sans"/>
              <a:buNone/>
            </a:pPr>
            <a:r>
              <a:rPr lang="pt-BR" sz="4000" dirty="0" smtClean="0"/>
              <a:t>marinamartinelli@ige.unicamp.br</a:t>
            </a:r>
          </a:p>
          <a:p>
            <a:pPr algn="just" fontAlgn="base"/>
            <a:r>
              <a:rPr lang="pt-BR" sz="4000" dirty="0"/>
              <a:t>https://orcid.org/0000-0003-4031-0639</a:t>
            </a:r>
          </a:p>
          <a:p>
            <a:pPr algn="just" fontAlgn="base"/>
            <a:r>
              <a:rPr lang="pt-BR" sz="4000" dirty="0"/>
              <a:t>https://www.linkedin.com/in/marina-martinelli/</a:t>
            </a:r>
          </a:p>
          <a:p>
            <a:pPr marL="0" lvl="0" indent="0" algn="l" rtl="0">
              <a:lnSpc>
                <a:spcPct val="90000"/>
              </a:lnSpc>
              <a:spcBef>
                <a:spcPts val="0"/>
              </a:spcBef>
              <a:spcAft>
                <a:spcPts val="0"/>
              </a:spcAft>
              <a:buClr>
                <a:schemeClr val="lt1"/>
              </a:buClr>
              <a:buSzPts val="5599"/>
              <a:buFont typeface="Work Sans"/>
              <a:buNone/>
            </a:pPr>
            <a:endParaRPr dirty="0"/>
          </a:p>
        </p:txBody>
      </p:sp>
      <p:pic>
        <p:nvPicPr>
          <p:cNvPr id="8" name="Imagem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007578" cy="9007578"/>
          </a:xfrm>
          <a:prstGeom prst="rect">
            <a:avLst/>
          </a:prstGeom>
        </p:spPr>
      </p:pic>
      <p:sp>
        <p:nvSpPr>
          <p:cNvPr id="9" name="Espaço Reservado para Conteúdo 2"/>
          <p:cNvSpPr txBox="1">
            <a:spLocks/>
          </p:cNvSpPr>
          <p:nvPr/>
        </p:nvSpPr>
        <p:spPr>
          <a:xfrm>
            <a:off x="166264" y="3557753"/>
            <a:ext cx="8675049" cy="1265839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2000"/>
              </a:spcBef>
              <a:spcAft>
                <a:spcPts val="0"/>
              </a:spcAft>
              <a:buClr>
                <a:schemeClr val="lt1"/>
              </a:buClr>
              <a:buSzPts val="5599"/>
              <a:buFont typeface="Work Sans"/>
              <a:buNone/>
              <a:defRPr sz="5600" b="0" i="0" u="none" strike="noStrike" cap="none">
                <a:solidFill>
                  <a:schemeClr val="lt1"/>
                </a:solidFill>
                <a:latin typeface="Work Sans"/>
                <a:ea typeface="Work Sans"/>
                <a:cs typeface="Work Sans"/>
                <a:sym typeface="Work Sans"/>
              </a:defRPr>
            </a:lvl1pPr>
            <a:lvl2pPr marL="914400" marR="0" lvl="1" indent="-228600" algn="l" rtl="0">
              <a:lnSpc>
                <a:spcPct val="90000"/>
              </a:lnSpc>
              <a:spcBef>
                <a:spcPts val="1000"/>
              </a:spcBef>
              <a:spcAft>
                <a:spcPts val="0"/>
              </a:spcAft>
              <a:buClr>
                <a:schemeClr val="lt1"/>
              </a:buClr>
              <a:buSzPts val="4799"/>
              <a:buFont typeface="Work Sans"/>
              <a:buNone/>
              <a:defRPr sz="4800" b="0" i="0" u="none" strike="noStrike" cap="none">
                <a:solidFill>
                  <a:schemeClr val="lt1"/>
                </a:solidFill>
                <a:latin typeface="Work Sans"/>
                <a:ea typeface="Work Sans"/>
                <a:cs typeface="Work Sans"/>
                <a:sym typeface="Work Sans"/>
              </a:defRPr>
            </a:lvl2pPr>
            <a:lvl3pPr marL="1371600" marR="0" lvl="2" indent="-228600" algn="l" rtl="0">
              <a:lnSpc>
                <a:spcPct val="90000"/>
              </a:lnSpc>
              <a:spcBef>
                <a:spcPts val="1000"/>
              </a:spcBef>
              <a:spcAft>
                <a:spcPts val="0"/>
              </a:spcAft>
              <a:buClr>
                <a:schemeClr val="lt1"/>
              </a:buClr>
              <a:buSzPts val="3999"/>
              <a:buFont typeface="Work Sans"/>
              <a:buNone/>
              <a:defRPr sz="4000" b="0" i="0" u="none" strike="noStrike" cap="none">
                <a:solidFill>
                  <a:schemeClr val="lt1"/>
                </a:solidFill>
                <a:latin typeface="Work Sans"/>
                <a:ea typeface="Work Sans"/>
                <a:cs typeface="Work Sans"/>
                <a:sym typeface="Work Sans"/>
              </a:defRPr>
            </a:lvl3pPr>
            <a:lvl4pPr marL="1828800" marR="0" lvl="3" indent="-228600" algn="l" rtl="0">
              <a:lnSpc>
                <a:spcPct val="90000"/>
              </a:lnSpc>
              <a:spcBef>
                <a:spcPts val="1000"/>
              </a:spcBef>
              <a:spcAft>
                <a:spcPts val="0"/>
              </a:spcAft>
              <a:buClr>
                <a:schemeClr val="lt1"/>
              </a:buClr>
              <a:buSzPts val="3599"/>
              <a:buFont typeface="Work Sans"/>
              <a:buNone/>
              <a:defRPr sz="3500" b="0" i="0" u="none" strike="noStrike" cap="none">
                <a:solidFill>
                  <a:schemeClr val="lt1"/>
                </a:solidFill>
                <a:latin typeface="Work Sans"/>
                <a:ea typeface="Work Sans"/>
                <a:cs typeface="Work Sans"/>
                <a:sym typeface="Work Sans"/>
              </a:defRPr>
            </a:lvl4pPr>
            <a:lvl5pPr marL="2286000" marR="0" lvl="4" indent="-228600" algn="l" rtl="0">
              <a:lnSpc>
                <a:spcPct val="90000"/>
              </a:lnSpc>
              <a:spcBef>
                <a:spcPts val="1000"/>
              </a:spcBef>
              <a:spcAft>
                <a:spcPts val="0"/>
              </a:spcAft>
              <a:buClr>
                <a:schemeClr val="lt1"/>
              </a:buClr>
              <a:buSzPts val="3599"/>
              <a:buFont typeface="Work Sans"/>
              <a:buNone/>
              <a:defRPr sz="3500" b="0" i="0" u="none" strike="noStrike" cap="none">
                <a:solidFill>
                  <a:schemeClr val="lt1"/>
                </a:solidFill>
                <a:latin typeface="Work Sans"/>
                <a:ea typeface="Work Sans"/>
                <a:cs typeface="Work Sans"/>
                <a:sym typeface="Work Sans"/>
              </a:defRPr>
            </a:lvl5pPr>
            <a:lvl6pPr marL="2743200" marR="0" lvl="5" indent="-342900" algn="l" rtl="0">
              <a:lnSpc>
                <a:spcPct val="90000"/>
              </a:lnSpc>
              <a:spcBef>
                <a:spcPts val="1000"/>
              </a:spcBef>
              <a:spcAft>
                <a:spcPts val="0"/>
              </a:spcAft>
              <a:buClr>
                <a:schemeClr val="dk1"/>
              </a:buClr>
              <a:buSzPts val="1800"/>
              <a:buFont typeface="Arial"/>
              <a:buChar char="•"/>
              <a:defRPr sz="3500" b="0" i="0" u="none" strike="noStrike" cap="none">
                <a:solidFill>
                  <a:schemeClr val="dk1"/>
                </a:solidFill>
                <a:latin typeface="Work Sans"/>
                <a:ea typeface="Work Sans"/>
                <a:cs typeface="Work Sans"/>
                <a:sym typeface="Work Sans"/>
              </a:defRPr>
            </a:lvl6pPr>
            <a:lvl7pPr marL="3200400" marR="0" lvl="6" indent="-342900" algn="l" rtl="0">
              <a:lnSpc>
                <a:spcPct val="90000"/>
              </a:lnSpc>
              <a:spcBef>
                <a:spcPts val="1000"/>
              </a:spcBef>
              <a:spcAft>
                <a:spcPts val="0"/>
              </a:spcAft>
              <a:buClr>
                <a:schemeClr val="dk1"/>
              </a:buClr>
              <a:buSzPts val="1800"/>
              <a:buFont typeface="Arial"/>
              <a:buChar char="•"/>
              <a:defRPr sz="3500" b="0" i="0" u="none" strike="noStrike" cap="none">
                <a:solidFill>
                  <a:schemeClr val="dk1"/>
                </a:solidFill>
                <a:latin typeface="Work Sans"/>
                <a:ea typeface="Work Sans"/>
                <a:cs typeface="Work Sans"/>
                <a:sym typeface="Work Sans"/>
              </a:defRPr>
            </a:lvl7pPr>
            <a:lvl8pPr marL="3657600" marR="0" lvl="7" indent="-342900" algn="l" rtl="0">
              <a:lnSpc>
                <a:spcPct val="90000"/>
              </a:lnSpc>
              <a:spcBef>
                <a:spcPts val="1000"/>
              </a:spcBef>
              <a:spcAft>
                <a:spcPts val="0"/>
              </a:spcAft>
              <a:buClr>
                <a:schemeClr val="dk1"/>
              </a:buClr>
              <a:buSzPts val="1800"/>
              <a:buFont typeface="Arial"/>
              <a:buChar char="•"/>
              <a:defRPr sz="3500" b="0" i="0" u="none" strike="noStrike" cap="none">
                <a:solidFill>
                  <a:schemeClr val="dk1"/>
                </a:solidFill>
                <a:latin typeface="Work Sans"/>
                <a:ea typeface="Work Sans"/>
                <a:cs typeface="Work Sans"/>
                <a:sym typeface="Work Sans"/>
              </a:defRPr>
            </a:lvl8pPr>
            <a:lvl9pPr marL="4114800" marR="0" lvl="8" indent="-342900" algn="l" rtl="0">
              <a:lnSpc>
                <a:spcPct val="90000"/>
              </a:lnSpc>
              <a:spcBef>
                <a:spcPts val="1000"/>
              </a:spcBef>
              <a:spcAft>
                <a:spcPts val="0"/>
              </a:spcAft>
              <a:buClr>
                <a:schemeClr val="dk1"/>
              </a:buClr>
              <a:buSzPts val="1800"/>
              <a:buFont typeface="Arial"/>
              <a:buChar char="•"/>
              <a:defRPr sz="3500" b="0" i="0" u="none" strike="noStrike" cap="none">
                <a:solidFill>
                  <a:schemeClr val="dk1"/>
                </a:solidFill>
                <a:latin typeface="Work Sans"/>
                <a:ea typeface="Work Sans"/>
                <a:cs typeface="Work Sans"/>
                <a:sym typeface="Work Sans"/>
              </a:defRPr>
            </a:lvl9pPr>
          </a:lstStyle>
          <a:p>
            <a:pPr marL="0" indent="0" algn="just"/>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Apell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J.,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Eriksson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D. (2023).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Bridging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The role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transition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intermediaries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smart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grid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Forecasting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Social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Ashari, M.,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Fattahi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Yousefi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Abbasi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M.,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Ghasempour</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(2022).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Mapping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global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5G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smart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grid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bibliometric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analysis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Renewable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Sustainable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Energy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Reviews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Ashari, M.,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Yousefi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Ghasempour</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Fattahi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Y. (2023). Bibliometric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analysis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smart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grid-</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related</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patents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Renewable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Sustainable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Energy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Reviews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Bergek, A., Jacobsson, S., Carlsson, B.,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Lindmark</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Rickne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(2008).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Analyzing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functional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dynamics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scheme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analysis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Policy, 37(3), 407–429.</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Borges, H., Resende, P., Almeida, M., &amp; Viana, T. (2023). The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evolution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for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smart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energy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emerging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countries.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Forecasting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Social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Bowker, G. C., &amp; Star, S. L. (1999).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Sorting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things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out: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Classification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its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consequences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MIT Press.</a:t>
            </a:r>
          </a:p>
          <a:p>
            <a:pPr marL="0" indent="0" algn="just"/>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Bulah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Kucukvar</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M.,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Onat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N. C.,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Tatari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 (2023).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Sociotechnical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imaginaries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energy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transitions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Cross-country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comparative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analysis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Energy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&amp; Social Science.</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Carlsson, B., Jacobsson, 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Holmén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M.,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Rickne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(2002).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Analytical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methodological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issues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Policy, 31(2), 233–245.</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Day, J.,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Palattella</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M. R., &amp; Dohler, M. (2020). 5G use cases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requirements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IEEE Communications Magazine.</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De Oliveira, L. G. S. (2022).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energy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transitions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sociotechnical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perspective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from</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Brazil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Doctoral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thesis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Utrecht University].</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Freeman, C., &amp; Perez, C. (2008).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Structural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crises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adjustment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business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cycles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investment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behaviour</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G. Dosi et al. (Eds.),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economic</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theory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(pp. XX–XX). Pinter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Publishers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Furtado, A. T., Hekkert, M. P., &amp; Negro, S. O. (2020).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actors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functions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fuels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Exploring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second</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generation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ethanol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transition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from</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perspective in Brazil. Energy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&amp; Social Science, 70, 101706. </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Hekkert, M. P., Suurs, R. A. A., Negro, S. O., Kuhlmann, S.,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Smits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R. E. H. M. (2007).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Functions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 new approach for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analysing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Forecasting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Social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74(4), 413–432.</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Kukk, 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Moors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E. H. M., &amp; Hekkert, M. P. (2016).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Institutional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emergence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development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Forecasting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Social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Markard, J. (2020). The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life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cycle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Forecasting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Social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Change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Markard, J., Hekkert, M. P., &amp; Jacobsson, S. (2012).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review</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literature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Policy, 41(6), 955–979.</a:t>
            </a:r>
          </a:p>
          <a:p>
            <a:pPr marL="0" indent="0" algn="just"/>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Norouzi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M.,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Yousefi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Ghasempour</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 (2023).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Governance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energy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sector: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Challenges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policy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recommendations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Energy Policy.</a:t>
            </a:r>
          </a:p>
          <a:p>
            <a:pPr marL="0" indent="0" algn="just"/>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Organisation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for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Economic</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Co-operation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Development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(OECD). (2022). Manual de patentes. OECD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Publishing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Silvast,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Hyysalo</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Juntunen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J. K.,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Karasti</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H. (2018).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Users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and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infrastructures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smart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grid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An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STS perspective. Energy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Research</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&amp; Social Science.</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Silvast, A., &amp; Virtanen, M. (2024).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Governing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infrastructure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transitions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Reclassifying</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smart</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grids.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Journal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Environmental Policy &amp; Planning.</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Suurs, R. A. A., Hekkert, M. P., &amp;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Smits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R. E. H. M. (2009).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Technological</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A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review</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of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the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literature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In DRUID Summer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Conference</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Copenhagen.</a:t>
            </a:r>
          </a:p>
          <a:p>
            <a:pPr marL="0" indent="0" algn="just"/>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Weiss, M. (2022).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Innovation</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systems in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sustainability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transitions</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 </a:t>
            </a:r>
            <a:r>
              <a:rPr lang="pt-BR" sz="800" b="1" dirty="0" err="1" smtClean="0">
                <a:solidFill>
                  <a:schemeClr val="tx1"/>
                </a:solidFill>
                <a:effectLst>
                  <a:outerShdw blurRad="38100" dist="38100" dir="2700000" algn="tl">
                    <a:srgbClr val="000000">
                      <a:alpha val="43137"/>
                    </a:srgbClr>
                  </a:outerShdw>
                </a:effectLst>
                <a:latin typeface="Work Sans" panose="020B0604020202020204" charset="0"/>
              </a:rPr>
              <a:t>Sustainability</a:t>
            </a:r>
            <a:r>
              <a:rPr lang="pt-BR" sz="800" b="1" dirty="0" smtClean="0">
                <a:solidFill>
                  <a:schemeClr val="tx1"/>
                </a:solidFill>
                <a:effectLst>
                  <a:outerShdw blurRad="38100" dist="38100" dir="2700000" algn="tl">
                    <a:srgbClr val="000000">
                      <a:alpha val="43137"/>
                    </a:srgbClr>
                  </a:outerShdw>
                </a:effectLst>
                <a:latin typeface="Work Sans" panose="020B0604020202020204" charset="0"/>
              </a:rPr>
              <a:t>.‌</a:t>
            </a:r>
            <a:endParaRPr lang="pt-BR" sz="800" b="1" dirty="0">
              <a:solidFill>
                <a:schemeClr val="tx1"/>
              </a:solidFill>
              <a:effectLst>
                <a:outerShdw blurRad="38100" dist="38100" dir="2700000" algn="tl">
                  <a:srgbClr val="000000">
                    <a:alpha val="43137"/>
                  </a:srgbClr>
                </a:outerShdw>
              </a:effectLst>
              <a:latin typeface="Work Sans" panose="020B060402020202020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2. Quadro Analítico Conceitual</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4</a:t>
            </a:fld>
            <a:endParaRPr lang="en-US"/>
          </a:p>
        </p:txBody>
      </p:sp>
      <p:sp>
        <p:nvSpPr>
          <p:cNvPr id="4" name="Espaço Reservado para Texto 3"/>
          <p:cNvSpPr>
            <a:spLocks noGrp="1"/>
          </p:cNvSpPr>
          <p:nvPr>
            <p:ph type="body" idx="1"/>
          </p:nvPr>
        </p:nvSpPr>
        <p:spPr/>
        <p:txBody>
          <a:bodyPr>
            <a:normAutofit fontScale="85000" lnSpcReduction="20000"/>
          </a:bodyPr>
          <a:lstStyle/>
          <a:p>
            <a:pPr algn="just" fontAlgn="base">
              <a:lnSpc>
                <a:spcPct val="150000"/>
              </a:lnSpc>
            </a:pPr>
            <a:r>
              <a:rPr lang="pt-BR" dirty="0" smtClean="0"/>
              <a:t> </a:t>
            </a:r>
            <a:r>
              <a:rPr lang="pt-BR" dirty="0"/>
              <a:t> Carlsson et al. (2002), com base em Freeman e Perez (2008), descrevem Sistemas de Inovação como uma abordagem sistêmica que integra atores, instituições, redes e tecnologias com o objetivo comum de direcionar e acelerar a inovação </a:t>
            </a:r>
            <a:r>
              <a:rPr lang="pt-BR" dirty="0">
                <a:solidFill>
                  <a:schemeClr val="accent4">
                    <a:lumMod val="75000"/>
                  </a:schemeClr>
                </a:solidFill>
              </a:rPr>
              <a:t>(Carlsson et al., 2002; Markard, 2020). </a:t>
            </a:r>
          </a:p>
          <a:p>
            <a:pPr algn="just" fontAlgn="base">
              <a:lnSpc>
                <a:spcPct val="150000"/>
              </a:lnSpc>
            </a:pPr>
            <a:r>
              <a:rPr lang="pt-BR" dirty="0"/>
              <a:t> TIS compreende elementos inter-relacionados — funções, componentes, atributos e conexões — que interagem dinamicamente para moldar a inovação.</a:t>
            </a:r>
          </a:p>
          <a:p>
            <a:endParaRPr lang="pt-BR" dirty="0"/>
          </a:p>
        </p:txBody>
      </p:sp>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98087" y="10826750"/>
            <a:ext cx="2889250" cy="2889250"/>
          </a:xfrm>
          <a:prstGeom prst="rect">
            <a:avLst/>
          </a:prstGeom>
        </p:spPr>
      </p:pic>
      <p:sp>
        <p:nvSpPr>
          <p:cNvPr id="6" name="Espaço Reservado para Texto 2"/>
          <p:cNvSpPr txBox="1">
            <a:spLocks/>
          </p:cNvSpPr>
          <p:nvPr/>
        </p:nvSpPr>
        <p:spPr>
          <a:xfrm>
            <a:off x="1219200" y="2336800"/>
            <a:ext cx="16510000" cy="830263"/>
          </a:xfrm>
          <a:prstGeom prst="rect">
            <a:avLst/>
          </a:prstGeom>
          <a:noFill/>
          <a:ln>
            <a:noFill/>
          </a:ln>
        </p:spPr>
        <p:txBody>
          <a:bodyPr spcFirstLastPara="1" wrap="square" lIns="91450" tIns="45725" rIns="91450" bIns="45725" anchor="t" anchorCtr="0">
            <a:normAutofit fontScale="70000" lnSpcReduction="20000"/>
          </a:bodyPr>
          <a:lstStyle>
            <a:defPPr marR="0" lvl="0" algn="l" rtl="0">
              <a:lnSpc>
                <a:spcPct val="100000"/>
              </a:lnSpc>
              <a:spcBef>
                <a:spcPts val="0"/>
              </a:spcBef>
              <a:spcAft>
                <a:spcPts val="0"/>
              </a:spcAft>
            </a:defPPr>
            <a:lvl1pPr marL="457200" marR="0" lvl="0" indent="-584200" algn="l" rtl="0">
              <a:lnSpc>
                <a:spcPct val="90000"/>
              </a:lnSpc>
              <a:spcBef>
                <a:spcPts val="2100"/>
              </a:spcBef>
              <a:spcAft>
                <a:spcPts val="0"/>
              </a:spcAft>
              <a:buClr>
                <a:schemeClr val="dk1"/>
              </a:buClr>
              <a:buSzPts val="5600"/>
              <a:buFont typeface="Work Sans"/>
              <a:buChar char="●"/>
              <a:defRPr sz="5600" b="0" i="0" u="none" strike="noStrike" cap="none">
                <a:solidFill>
                  <a:schemeClr val="dk1"/>
                </a:solidFill>
                <a:latin typeface="Work Sans"/>
                <a:ea typeface="Work Sans"/>
                <a:cs typeface="Work Sans"/>
                <a:sym typeface="Work Sans"/>
              </a:defRPr>
            </a:lvl1pPr>
            <a:lvl2pPr marL="914400" marR="0" lvl="1" indent="-533400" algn="l" rtl="0">
              <a:lnSpc>
                <a:spcPct val="90000"/>
              </a:lnSpc>
              <a:spcBef>
                <a:spcPts val="1100"/>
              </a:spcBef>
              <a:spcAft>
                <a:spcPts val="0"/>
              </a:spcAft>
              <a:buClr>
                <a:schemeClr val="dk1"/>
              </a:buClr>
              <a:buSzPts val="4800"/>
              <a:buFont typeface="Work Sans"/>
              <a:buChar char="○"/>
              <a:defRPr sz="4800" b="0" i="0" u="none" strike="noStrike" cap="none">
                <a:solidFill>
                  <a:schemeClr val="dk1"/>
                </a:solidFill>
                <a:latin typeface="Work Sans"/>
                <a:ea typeface="Work Sans"/>
                <a:cs typeface="Work Sans"/>
                <a:sym typeface="Work Sans"/>
              </a:defRPr>
            </a:lvl2pPr>
            <a:lvl3pPr marL="1371600" marR="0" lvl="2" indent="-482600" algn="l" rtl="0">
              <a:lnSpc>
                <a:spcPct val="90000"/>
              </a:lnSpc>
              <a:spcBef>
                <a:spcPts val="1100"/>
              </a:spcBef>
              <a:spcAft>
                <a:spcPts val="0"/>
              </a:spcAft>
              <a:buClr>
                <a:schemeClr val="dk1"/>
              </a:buClr>
              <a:buSzPts val="4000"/>
              <a:buFont typeface="Work Sans"/>
              <a:buChar char="■"/>
              <a:defRPr sz="4000" b="0" i="0" u="none" strike="noStrike" cap="none">
                <a:solidFill>
                  <a:schemeClr val="dk1"/>
                </a:solidFill>
                <a:latin typeface="Work Sans"/>
                <a:ea typeface="Work Sans"/>
                <a:cs typeface="Work Sans"/>
                <a:sym typeface="Work Sans"/>
              </a:defRPr>
            </a:lvl3pPr>
            <a:lvl4pPr marL="1828800" marR="0" lvl="3"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4pPr>
            <a:lvl5pPr marL="2286000" marR="0" lvl="4" indent="-450850" algn="l" rtl="0">
              <a:lnSpc>
                <a:spcPct val="90000"/>
              </a:lnSpc>
              <a:spcBef>
                <a:spcPts val="1100"/>
              </a:spcBef>
              <a:spcAft>
                <a:spcPts val="0"/>
              </a:spcAft>
              <a:buClr>
                <a:schemeClr val="dk1"/>
              </a:buClr>
              <a:buSzPts val="3500"/>
              <a:buFont typeface="Work Sans"/>
              <a:buChar char="○"/>
              <a:defRPr sz="3500" b="0" i="0" u="none" strike="noStrike" cap="none">
                <a:solidFill>
                  <a:schemeClr val="dk1"/>
                </a:solidFill>
                <a:latin typeface="Work Sans"/>
                <a:ea typeface="Work Sans"/>
                <a:cs typeface="Work Sans"/>
                <a:sym typeface="Work Sans"/>
              </a:defRPr>
            </a:lvl5pPr>
            <a:lvl6pPr marL="2743200" marR="0" lvl="5"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6pPr>
            <a:lvl7pPr marL="3200400" marR="0" lvl="6"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7pPr>
            <a:lvl8pPr marL="3657600" marR="0" lvl="7"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8pPr>
            <a:lvl9pPr marL="4114800" marR="0" lvl="8" indent="-450850" algn="l" rtl="0">
              <a:lnSpc>
                <a:spcPct val="90000"/>
              </a:lnSpc>
              <a:spcBef>
                <a:spcPts val="1100"/>
              </a:spcBef>
              <a:spcAft>
                <a:spcPts val="0"/>
              </a:spcAft>
              <a:buClr>
                <a:schemeClr val="dk1"/>
              </a:buClr>
              <a:buSzPts val="3500"/>
              <a:buFont typeface="Arial"/>
              <a:buChar char="■"/>
              <a:defRPr sz="3500" b="0" i="0" u="none" strike="noStrike" cap="none">
                <a:solidFill>
                  <a:schemeClr val="dk1"/>
                </a:solidFill>
                <a:latin typeface="Work Sans"/>
                <a:ea typeface="Work Sans"/>
                <a:cs typeface="Work Sans"/>
                <a:sym typeface="Work Sans"/>
              </a:defRPr>
            </a:lvl9pPr>
          </a:lstStyle>
          <a:p>
            <a:pPr marL="0" indent="0">
              <a:buNone/>
            </a:pPr>
            <a:r>
              <a:rPr lang="pt-BR" sz="6000" b="1" dirty="0" smtClean="0">
                <a:effectLst>
                  <a:outerShdw blurRad="38100" dist="38100" dir="2700000" algn="tl">
                    <a:srgbClr val="000000">
                      <a:alpha val="43137"/>
                    </a:srgbClr>
                  </a:outerShdw>
                </a:effectLst>
              </a:rPr>
              <a:t>2.1.  Sistemas de Inovação Tecnológica (TIS)</a:t>
            </a:r>
            <a:r>
              <a:rPr lang="pt-BR" dirty="0" smtClean="0"/>
              <a:t> </a:t>
            </a:r>
            <a:endParaRPr lang="pt-BR" dirty="0"/>
          </a:p>
        </p:txBody>
      </p:sp>
    </p:spTree>
    <p:extLst>
      <p:ext uri="{BB962C8B-B14F-4D97-AF65-F5344CB8AC3E}">
        <p14:creationId xmlns:p14="http://schemas.microsoft.com/office/powerpoint/2010/main" val="3861278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2.1.  Sistemas de Inovação Tecnológica (TIS)</a:t>
            </a:r>
            <a:r>
              <a:rPr lang="pt-BR" dirty="0"/>
              <a:t> </a:t>
            </a:r>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5</a:t>
            </a:fld>
            <a:endParaRPr lang="en-US"/>
          </a:p>
        </p:txBody>
      </p:sp>
      <p:sp>
        <p:nvSpPr>
          <p:cNvPr id="4" name="Espaço Reservado para Texto 3"/>
          <p:cNvSpPr>
            <a:spLocks noGrp="1"/>
          </p:cNvSpPr>
          <p:nvPr>
            <p:ph type="body" idx="1"/>
          </p:nvPr>
        </p:nvSpPr>
        <p:spPr/>
        <p:txBody>
          <a:bodyPr>
            <a:normAutofit fontScale="77500" lnSpcReduction="20000"/>
          </a:bodyPr>
          <a:lstStyle/>
          <a:p>
            <a:pPr algn="just" fontAlgn="base">
              <a:lnSpc>
                <a:spcPct val="150000"/>
              </a:lnSpc>
            </a:pPr>
            <a:r>
              <a:rPr lang="pt-BR" dirty="0" smtClean="0"/>
              <a:t> </a:t>
            </a:r>
            <a:r>
              <a:rPr lang="pt-BR" dirty="0"/>
              <a:t> Hekkert et al. (2007) desempenham um papel crucial na compreensão da dinâmica dos sistemas de inovação, especialmente dentro da estrutura do sistema de inovação tecnológica (TIS). </a:t>
            </a:r>
          </a:p>
          <a:p>
            <a:pPr algn="just" fontAlgn="base">
              <a:lnSpc>
                <a:spcPct val="150000"/>
              </a:lnSpc>
            </a:pPr>
            <a:r>
              <a:rPr lang="pt-BR" dirty="0"/>
              <a:t> O foco está em como diversos fatores — econômicos, organizacionais ou coordenados — afetam a velocidade e a intensidade da inovação em um determinado campo tecnológico. A estrutura do TIS enfatiza a compreensão das "funções" ou processos-chave que impulsionam a inovação. </a:t>
            </a:r>
          </a:p>
          <a:p>
            <a:pPr algn="just" fontAlgn="base">
              <a:lnSpc>
                <a:spcPct val="150000"/>
              </a:lnSpc>
            </a:pPr>
            <a:r>
              <a:rPr lang="pt-BR" dirty="0"/>
              <a:t> Essas funções podem incluir as seguintes</a:t>
            </a:r>
            <a:r>
              <a:rPr lang="pt-BR" dirty="0" smtClean="0"/>
              <a:t>:</a:t>
            </a:r>
            <a:endParaRPr lang="pt-BR" dirty="0"/>
          </a:p>
        </p:txBody>
      </p:sp>
    </p:spTree>
    <p:extLst>
      <p:ext uri="{BB962C8B-B14F-4D97-AF65-F5344CB8AC3E}">
        <p14:creationId xmlns:p14="http://schemas.microsoft.com/office/powerpoint/2010/main" val="2090740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2.2. Funções Sistêmicas </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6</a:t>
            </a:fld>
            <a:endParaRPr lang="en-US"/>
          </a:p>
        </p:txBody>
      </p:sp>
      <p:pic>
        <p:nvPicPr>
          <p:cNvPr id="5" name="Image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0771" y="3573446"/>
            <a:ext cx="14363725" cy="9911499"/>
          </a:xfrm>
          <a:prstGeom prst="rect">
            <a:avLst/>
          </a:prstGeom>
        </p:spPr>
      </p:pic>
    </p:spTree>
    <p:extLst>
      <p:ext uri="{BB962C8B-B14F-4D97-AF65-F5344CB8AC3E}">
        <p14:creationId xmlns:p14="http://schemas.microsoft.com/office/powerpoint/2010/main" val="2549554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effectLst>
                  <a:outerShdw blurRad="38100" dist="38100" dir="2700000" algn="tl">
                    <a:srgbClr val="000000">
                      <a:alpha val="43137"/>
                    </a:srgbClr>
                  </a:outerShdw>
                </a:effectLst>
              </a:rPr>
              <a:t>3. Estudos Relacionados</a:t>
            </a:r>
            <a:endParaRPr lang="pt-BR" dirty="0"/>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7</a:t>
            </a:fld>
            <a:endParaRPr lang="en-US"/>
          </a:p>
        </p:txBody>
      </p:sp>
      <p:sp>
        <p:nvSpPr>
          <p:cNvPr id="4" name="Espaço Reservado para Texto 3"/>
          <p:cNvSpPr>
            <a:spLocks noGrp="1"/>
          </p:cNvSpPr>
          <p:nvPr>
            <p:ph type="body" idx="1"/>
          </p:nvPr>
        </p:nvSpPr>
        <p:spPr/>
        <p:txBody>
          <a:bodyPr>
            <a:normAutofit fontScale="77500" lnSpcReduction="20000"/>
          </a:bodyPr>
          <a:lstStyle/>
          <a:p>
            <a:pPr algn="just">
              <a:lnSpc>
                <a:spcPct val="150000"/>
              </a:lnSpc>
            </a:pPr>
            <a:r>
              <a:rPr lang="pt-BR" dirty="0" smtClean="0"/>
              <a:t> </a:t>
            </a:r>
            <a:r>
              <a:rPr lang="pt-BR" dirty="0"/>
              <a:t> </a:t>
            </a:r>
            <a:r>
              <a:rPr lang="pt-BR" sz="5400" dirty="0"/>
              <a:t>Os fundamentos teóricos do Sistema de Inovação Tecnológica (TIS) </a:t>
            </a:r>
            <a:r>
              <a:rPr lang="pt-BR" sz="5400" dirty="0">
                <a:solidFill>
                  <a:schemeClr val="accent4">
                    <a:lumMod val="75000"/>
                  </a:schemeClr>
                </a:solidFill>
              </a:rPr>
              <a:t>(Bergek et al., 2008; Suurs et al., 2009; Hekkert et al., 2007; Furtado et al., 2020; Kukk et al., 2016; Weiss, 2022; Markard et al., 2015)</a:t>
            </a:r>
            <a:r>
              <a:rPr lang="pt-BR" sz="5400" dirty="0">
                <a:solidFill>
                  <a:schemeClr val="accent6">
                    <a:lumMod val="75000"/>
                  </a:schemeClr>
                </a:solidFill>
              </a:rPr>
              <a:t> </a:t>
            </a:r>
            <a:r>
              <a:rPr lang="pt-BR" sz="5400" dirty="0"/>
              <a:t>passaram por uma evolução significativa desde o trabalho de Bergek et al. em 2008. </a:t>
            </a:r>
          </a:p>
          <a:p>
            <a:pPr algn="just">
              <a:lnSpc>
                <a:spcPct val="150000"/>
              </a:lnSpc>
            </a:pPr>
            <a:r>
              <a:rPr lang="pt-BR" sz="5400" dirty="0"/>
              <a:t> Essa evolução introduziu padrões contextuais que, por sua vez, inauguraram novas dimensões para essa perspectiva, integrando efetivamente sistemas tecnológicos com elementos sociotécnicos e fomentando relacionamentos interativos entre eles </a:t>
            </a:r>
            <a:r>
              <a:rPr lang="pt-BR" sz="5400" dirty="0">
                <a:solidFill>
                  <a:schemeClr val="accent4">
                    <a:lumMod val="75000"/>
                  </a:schemeClr>
                </a:solidFill>
              </a:rPr>
              <a:t>(Bergek et al., 2008; Borges et al., 2023; </a:t>
            </a:r>
            <a:r>
              <a:rPr lang="pt-BR" sz="5400" dirty="0" err="1">
                <a:solidFill>
                  <a:schemeClr val="accent4">
                    <a:lumMod val="75000"/>
                  </a:schemeClr>
                </a:solidFill>
              </a:rPr>
              <a:t>Bulah</a:t>
            </a:r>
            <a:r>
              <a:rPr lang="pt-BR" sz="5400" dirty="0">
                <a:solidFill>
                  <a:schemeClr val="accent4">
                    <a:lumMod val="75000"/>
                  </a:schemeClr>
                </a:solidFill>
              </a:rPr>
              <a:t> et al., 2023; </a:t>
            </a:r>
            <a:r>
              <a:rPr lang="pt-BR" sz="5400" dirty="0" err="1">
                <a:solidFill>
                  <a:schemeClr val="accent4">
                    <a:lumMod val="75000"/>
                  </a:schemeClr>
                </a:solidFill>
              </a:rPr>
              <a:t>Norouzi</a:t>
            </a:r>
            <a:r>
              <a:rPr lang="pt-BR" sz="5400" dirty="0">
                <a:solidFill>
                  <a:schemeClr val="accent4">
                    <a:lumMod val="75000"/>
                  </a:schemeClr>
                </a:solidFill>
              </a:rPr>
              <a:t> et al., 2023; </a:t>
            </a:r>
            <a:r>
              <a:rPr lang="pt-BR" sz="5400" dirty="0" err="1">
                <a:solidFill>
                  <a:schemeClr val="accent4">
                    <a:lumMod val="75000"/>
                  </a:schemeClr>
                </a:solidFill>
              </a:rPr>
              <a:t>Apell</a:t>
            </a:r>
            <a:r>
              <a:rPr lang="pt-BR" sz="5400" dirty="0">
                <a:solidFill>
                  <a:schemeClr val="accent4">
                    <a:lumMod val="75000"/>
                  </a:schemeClr>
                </a:solidFill>
              </a:rPr>
              <a:t> e </a:t>
            </a:r>
            <a:r>
              <a:rPr lang="pt-BR" sz="5400" dirty="0" err="1">
                <a:solidFill>
                  <a:schemeClr val="accent4">
                    <a:lumMod val="75000"/>
                  </a:schemeClr>
                </a:solidFill>
              </a:rPr>
              <a:t>Eriksson</a:t>
            </a:r>
            <a:r>
              <a:rPr lang="pt-BR" sz="5400" dirty="0">
                <a:solidFill>
                  <a:schemeClr val="accent4">
                    <a:lumMod val="75000"/>
                  </a:schemeClr>
                </a:solidFill>
              </a:rPr>
              <a:t>, 2023; De Oliveira, 2022).</a:t>
            </a:r>
            <a:endParaRPr lang="pt-BR" dirty="0"/>
          </a:p>
          <a:p>
            <a:endParaRPr lang="pt-BR" dirty="0"/>
          </a:p>
        </p:txBody>
      </p:sp>
      <p:pic>
        <p:nvPicPr>
          <p:cNvPr id="5" name="Image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69587" y="11034014"/>
            <a:ext cx="2317750" cy="2317750"/>
          </a:xfrm>
          <a:prstGeom prst="rect">
            <a:avLst/>
          </a:prstGeom>
        </p:spPr>
      </p:pic>
    </p:spTree>
    <p:extLst>
      <p:ext uri="{BB962C8B-B14F-4D97-AF65-F5344CB8AC3E}">
        <p14:creationId xmlns:p14="http://schemas.microsoft.com/office/powerpoint/2010/main" val="4120968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3. Estudos Relacionados</a:t>
            </a:r>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8</a:t>
            </a:fld>
            <a:endParaRPr lang="en-US"/>
          </a:p>
        </p:txBody>
      </p:sp>
      <p:sp>
        <p:nvSpPr>
          <p:cNvPr id="4" name="Espaço Reservado para Texto 3"/>
          <p:cNvSpPr>
            <a:spLocks noGrp="1"/>
          </p:cNvSpPr>
          <p:nvPr>
            <p:ph type="body" idx="1"/>
          </p:nvPr>
        </p:nvSpPr>
        <p:spPr/>
        <p:txBody>
          <a:bodyPr>
            <a:normAutofit fontScale="70000" lnSpcReduction="20000"/>
          </a:bodyPr>
          <a:lstStyle/>
          <a:p>
            <a:pPr algn="just">
              <a:lnSpc>
                <a:spcPct val="150000"/>
              </a:lnSpc>
            </a:pPr>
            <a:r>
              <a:rPr lang="pt-BR" dirty="0" smtClean="0"/>
              <a:t> </a:t>
            </a:r>
            <a:r>
              <a:rPr lang="pt-BR" dirty="0"/>
              <a:t> As funções 2 e 3 do TIS — produção e difusão de conhecimento — são representadas por patentes, publicações e redes colaborativas, permitindo mapear a maturidade tecnológica e facilitar a transferência de conhecimento </a:t>
            </a:r>
            <a:r>
              <a:rPr lang="pt-BR" dirty="0">
                <a:solidFill>
                  <a:schemeClr val="accent4">
                    <a:lumMod val="75000"/>
                  </a:schemeClr>
                </a:solidFill>
              </a:rPr>
              <a:t>(Ashari et al., 2022).</a:t>
            </a:r>
          </a:p>
          <a:p>
            <a:pPr algn="just">
              <a:lnSpc>
                <a:spcPct val="150000"/>
              </a:lnSpc>
            </a:pPr>
            <a:r>
              <a:rPr lang="pt-BR" dirty="0">
                <a:solidFill>
                  <a:schemeClr val="accent6">
                    <a:lumMod val="75000"/>
                  </a:schemeClr>
                </a:solidFill>
              </a:rPr>
              <a:t> </a:t>
            </a:r>
            <a:r>
              <a:rPr lang="pt-BR" dirty="0">
                <a:solidFill>
                  <a:schemeClr val="accent4">
                    <a:lumMod val="75000"/>
                  </a:schemeClr>
                </a:solidFill>
              </a:rPr>
              <a:t>Silvast et al. (2018) </a:t>
            </a:r>
            <a:r>
              <a:rPr lang="pt-BR" dirty="0"/>
              <a:t>adotam uma abordagem CTS para Smart Grids, destacando a importância de compreender o comportamento dos usuários. Com base em autores como </a:t>
            </a:r>
            <a:r>
              <a:rPr lang="pt-BR" dirty="0">
                <a:solidFill>
                  <a:schemeClr val="accent4">
                    <a:lumMod val="75000"/>
                  </a:schemeClr>
                </a:solidFill>
              </a:rPr>
              <a:t>Bowker &amp; Star (1999)</a:t>
            </a:r>
            <a:r>
              <a:rPr lang="pt-BR" dirty="0"/>
              <a:t>, defendem que sistemas energéticos alinhados às práticas sociais tornam-se mais adaptáveis e resilientes, promovendo infraestrutura centrada nas necessidades reais dos consumidores.</a:t>
            </a:r>
          </a:p>
          <a:p>
            <a:endParaRPr lang="pt-BR" dirty="0"/>
          </a:p>
        </p:txBody>
      </p:sp>
    </p:spTree>
    <p:extLst>
      <p:ext uri="{BB962C8B-B14F-4D97-AF65-F5344CB8AC3E}">
        <p14:creationId xmlns:p14="http://schemas.microsoft.com/office/powerpoint/2010/main" val="1744874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3. Estudos Relacionados</a:t>
            </a:r>
          </a:p>
        </p:txBody>
      </p:sp>
      <p:sp>
        <p:nvSpPr>
          <p:cNvPr id="3" name="Espaço Reservado para Número de Slide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US" smtClean="0"/>
              <a:t>9</a:t>
            </a:fld>
            <a:endParaRPr lang="en-US"/>
          </a:p>
        </p:txBody>
      </p:sp>
      <p:sp>
        <p:nvSpPr>
          <p:cNvPr id="4" name="Espaço Reservado para Texto 3"/>
          <p:cNvSpPr>
            <a:spLocks noGrp="1"/>
          </p:cNvSpPr>
          <p:nvPr>
            <p:ph type="body" idx="1"/>
          </p:nvPr>
        </p:nvSpPr>
        <p:spPr/>
        <p:txBody>
          <a:bodyPr>
            <a:normAutofit fontScale="77500" lnSpcReduction="20000"/>
          </a:bodyPr>
          <a:lstStyle/>
          <a:p>
            <a:pPr algn="just">
              <a:lnSpc>
                <a:spcPct val="150000"/>
              </a:lnSpc>
            </a:pPr>
            <a:r>
              <a:rPr lang="pt-BR" dirty="0" smtClean="0"/>
              <a:t> </a:t>
            </a:r>
            <a:r>
              <a:rPr lang="pt-BR" dirty="0"/>
              <a:t> </a:t>
            </a:r>
            <a:r>
              <a:rPr lang="pt-BR" sz="5400" dirty="0"/>
              <a:t>Ao associar redes inteligentes a paradigmas infraestruturais tradicionais, autores destacam seu papel como inovações e elementos centrais de redes sociotécnicas. </a:t>
            </a:r>
          </a:p>
          <a:p>
            <a:pPr algn="just">
              <a:lnSpc>
                <a:spcPct val="150000"/>
              </a:lnSpc>
            </a:pPr>
            <a:r>
              <a:rPr lang="pt-BR" sz="5400" dirty="0"/>
              <a:t> Essas tecnologias estruturam sistemas sociais modernos e interconectados. </a:t>
            </a:r>
          </a:p>
          <a:p>
            <a:pPr algn="just">
              <a:lnSpc>
                <a:spcPct val="150000"/>
              </a:lnSpc>
            </a:pPr>
            <a:r>
              <a:rPr lang="pt-BR" sz="5400" dirty="0"/>
              <a:t> A infraestrutura energética envolve políticas, documentos, registros, sistemas governamentais e códigos de saúde, como patentes </a:t>
            </a:r>
            <a:r>
              <a:rPr lang="pt-BR" sz="5400" dirty="0">
                <a:solidFill>
                  <a:schemeClr val="accent5">
                    <a:lumMod val="75000"/>
                  </a:schemeClr>
                </a:solidFill>
              </a:rPr>
              <a:t>(Silvast e Virtanen, 2024)</a:t>
            </a:r>
            <a:r>
              <a:rPr lang="pt-BR" sz="5400" dirty="0"/>
              <a:t>, refletindo a centralidade das redes inteligentes na organização social contemporânea</a:t>
            </a:r>
            <a:r>
              <a:rPr lang="pt-BR" sz="5400" dirty="0" smtClean="0"/>
              <a:t>.</a:t>
            </a:r>
            <a:endParaRPr lang="pt-BR" sz="5400" dirty="0"/>
          </a:p>
        </p:txBody>
      </p:sp>
    </p:spTree>
    <p:extLst>
      <p:ext uri="{BB962C8B-B14F-4D97-AF65-F5344CB8AC3E}">
        <p14:creationId xmlns:p14="http://schemas.microsoft.com/office/powerpoint/2010/main" val="3742429599"/>
      </p:ext>
    </p:extLst>
  </p:cSld>
  <p:clrMapOvr>
    <a:masterClrMapping/>
  </p:clrMapOvr>
</p:sld>
</file>

<file path=ppt/theme/theme1.xml><?xml version="1.0" encoding="utf-8"?>
<a:theme xmlns:a="http://schemas.openxmlformats.org/drawingml/2006/main" name="Office Theme">
  <a:themeElements>
    <a:clrScheme name="SMARTNESS">
      <a:dk1>
        <a:srgbClr val="575757"/>
      </a:dk1>
      <a:lt1>
        <a:srgbClr val="FFFFFF"/>
      </a:lt1>
      <a:dk2>
        <a:srgbClr val="2F67B2"/>
      </a:dk2>
      <a:lt2>
        <a:srgbClr val="8DC63F"/>
      </a:lt2>
      <a:accent1>
        <a:srgbClr val="56A1AF"/>
      </a:accent1>
      <a:accent2>
        <a:srgbClr val="116081"/>
      </a:accent2>
      <a:accent3>
        <a:srgbClr val="8FD4F0"/>
      </a:accent3>
      <a:accent4>
        <a:srgbClr val="00B050"/>
      </a:accent4>
      <a:accent5>
        <a:srgbClr val="00CC99"/>
      </a:accent5>
      <a:accent6>
        <a:srgbClr val="00FF99"/>
      </a:accent6>
      <a:hlink>
        <a:srgbClr val="BFBFBF"/>
      </a:hlink>
      <a:folHlink>
        <a:srgbClr val="2F75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1401</TotalTime>
  <Words>2171</Words>
  <Application>Microsoft Office PowerPoint</Application>
  <PresentationFormat>Personalizar</PresentationFormat>
  <Paragraphs>158</Paragraphs>
  <Slides>32</Slides>
  <Notes>6</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32</vt:i4>
      </vt:variant>
    </vt:vector>
  </HeadingPairs>
  <TitlesOfParts>
    <vt:vector size="37" baseType="lpstr">
      <vt:lpstr>Montserrat Light</vt:lpstr>
      <vt:lpstr>Work Sans</vt:lpstr>
      <vt:lpstr>Ubuntu</vt:lpstr>
      <vt:lpstr>Arial</vt:lpstr>
      <vt:lpstr>Office Theme</vt:lpstr>
      <vt:lpstr>Fluxo de Conhecimento sobre Redes Inteligentes e Micro Redes com Tecnologias 5G/6G: Perspectivas Global e Brasileira (2014–2024)</vt:lpstr>
      <vt:lpstr>1. Redes 5G</vt:lpstr>
      <vt:lpstr>1.1. Redes 6G</vt:lpstr>
      <vt:lpstr>2. Quadro Analítico Conceitual</vt:lpstr>
      <vt:lpstr>2.1.  Sistemas de Inovação Tecnológica (TIS) </vt:lpstr>
      <vt:lpstr>2.2. Funções Sistêmicas </vt:lpstr>
      <vt:lpstr>3. Estudos Relacionados</vt:lpstr>
      <vt:lpstr>3. Estudos Relacionados</vt:lpstr>
      <vt:lpstr>3. Estudos Relacionados</vt:lpstr>
      <vt:lpstr>4. Métodos</vt:lpstr>
      <vt:lpstr>4.2. Pesquisa Bibliométrica</vt:lpstr>
      <vt:lpstr>4.3. Pesquisa de Patentes</vt:lpstr>
      <vt:lpstr>4.4. Família de Patentes</vt:lpstr>
      <vt:lpstr>5. Achados Empíricos</vt:lpstr>
      <vt:lpstr>5.1. Tendências das Publicações Científicas</vt:lpstr>
      <vt:lpstr>5.1.3. TIS Global</vt:lpstr>
      <vt:lpstr>5.1.4. TIS Brasileiro</vt:lpstr>
      <vt:lpstr>5.1.5. TIS Brasileiro</vt:lpstr>
      <vt:lpstr>5.2. Tendências de Patentes e Redes de P&amp;D</vt:lpstr>
      <vt:lpstr>Global TIS</vt:lpstr>
      <vt:lpstr>5.2.3. Global TIS</vt:lpstr>
      <vt:lpstr>5.2.3. Global TIS</vt:lpstr>
      <vt:lpstr>5.2.3. Global TIS</vt:lpstr>
      <vt:lpstr>5.2.4. Global TIS</vt:lpstr>
      <vt:lpstr>6. TIS Brasileiro</vt:lpstr>
      <vt:lpstr>6.2. TIS Brasileiro</vt:lpstr>
      <vt:lpstr>6.2. TIS Brasileiro</vt:lpstr>
      <vt:lpstr>6.3.1. TIS Brasileiro</vt:lpstr>
      <vt:lpstr>6.3.2. TIS Brasileiro - Publicações por Autores</vt:lpstr>
      <vt:lpstr>7. Considerações Finais</vt:lpstr>
      <vt:lpstr>ACKNOWLEDGMENTS &amp; DISCLAIMER</vt:lpstr>
      <vt:lpstr>Obrigada!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Fluxo de Conhecimento sobre Redes Inteligentes e Micro redes com Tecnologias 5G/6G: Perspectivas Global e Brasileira (2014–2024)</dc:title>
  <dc:creator>User</dc:creator>
  <cp:lastModifiedBy>Conta da Microsoft</cp:lastModifiedBy>
  <cp:revision>37</cp:revision>
  <dcterms:created xsi:type="dcterms:W3CDTF">2014-11-12T21:47:38Z</dcterms:created>
  <dcterms:modified xsi:type="dcterms:W3CDTF">2025-08-25T18:06:02Z</dcterms:modified>
</cp:coreProperties>
</file>